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753B-D67A-4CF7-AFA7-3CE0D5292C83}" type="datetimeFigureOut">
              <a:rPr lang="ru-RU" smtClean="0"/>
              <a:t>18.03.2009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9F6E-09BD-498E-A766-71FCE60EA15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/>
              <a:t>Дидактический театр</a:t>
            </a:r>
            <a:br>
              <a:rPr lang="ru-RU" sz="5400" b="1" dirty="0" smtClean="0"/>
            </a:br>
            <a:r>
              <a:rPr lang="ru-RU" sz="5400" b="1" dirty="0" smtClean="0"/>
              <a:t>«Крик души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/>
          <a:lstStyle/>
          <a:p>
            <a:r>
              <a:rPr lang="ru-RU" dirty="0" smtClean="0"/>
              <a:t>О вреде курения и алкоголизма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театр1.jpg"/>
          <p:cNvPicPr>
            <a:picLocks noChangeAspect="1"/>
          </p:cNvPicPr>
          <p:nvPr/>
        </p:nvPicPr>
        <p:blipFill>
          <a:blip r:embed="rId2">
            <a:lum bright="30000" contrast="30000"/>
          </a:blip>
          <a:srcRect l="4477" t="5208" r="4478" b="416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еатр2.jpg"/>
          <p:cNvPicPr>
            <a:picLocks noChangeAspect="1"/>
          </p:cNvPicPr>
          <p:nvPr/>
        </p:nvPicPr>
        <p:blipFill>
          <a:blip r:embed="rId2">
            <a:lum bright="30000" contrast="20000"/>
          </a:blip>
          <a:srcRect l="3579" t="4807" r="8364" b="7693"/>
          <a:stretch>
            <a:fillRect/>
          </a:stretch>
        </p:blipFill>
        <p:spPr>
          <a:xfrm>
            <a:off x="-1" y="0"/>
            <a:ext cx="926960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Дидактический театр «Крик души»</vt:lpstr>
      <vt:lpstr>Слайд 2</vt:lpstr>
      <vt:lpstr>Слайд 3</vt:lpstr>
    </vt:vector>
  </TitlesOfParts>
  <Company>Rx9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Дидактический театр «Крик души»</dc:title>
  <dc:creator>Comp</dc:creator>
  <cp:lastModifiedBy>Comp</cp:lastModifiedBy>
  <cp:revision>1</cp:revision>
  <dcterms:created xsi:type="dcterms:W3CDTF">2009-03-17T22:15:07Z</dcterms:created>
  <dcterms:modified xsi:type="dcterms:W3CDTF">2009-03-17T22:22:31Z</dcterms:modified>
</cp:coreProperties>
</file>