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7048872" cy="24482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Посещение блокадницы -Вознесенской </a:t>
            </a:r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Марии Дмитриевны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 января 2020 г.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757" y="764704"/>
            <a:ext cx="88032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Всероссийская акция памяти</a:t>
            </a:r>
            <a:b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«День полного освобождения Ленинграда</a:t>
            </a:r>
            <a:b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от блокады»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ds05.infourok.ru/uploads/ex/01c2/000608b9-b3a63838/img8.jpg"/>
          <p:cNvPicPr>
            <a:picLocks noChangeAspect="1" noChangeArrowheads="1"/>
          </p:cNvPicPr>
          <p:nvPr/>
        </p:nvPicPr>
        <p:blipFill>
          <a:blip r:embed="rId2" cstate="print"/>
          <a:srcRect l="11222" r="11998"/>
          <a:stretch>
            <a:fillRect/>
          </a:stretch>
        </p:blipFill>
        <p:spPr bwMode="auto">
          <a:xfrm>
            <a:off x="179512" y="4725144"/>
            <a:ext cx="2729467" cy="1999638"/>
          </a:xfrm>
          <a:prstGeom prst="rect">
            <a:avLst/>
          </a:prstGeom>
          <a:noFill/>
        </p:spPr>
      </p:pic>
      <p:pic>
        <p:nvPicPr>
          <p:cNvPr id="1028" name="Picture 4" descr="https://www.culture.ru/storage/images/906c3c46e1d3cc646664654062772715/2e31c323b7adff56b04df67372f15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559" y="4653136"/>
            <a:ext cx="2744043" cy="2060713"/>
          </a:xfrm>
          <a:prstGeom prst="rect">
            <a:avLst/>
          </a:prstGeom>
          <a:noFill/>
        </p:spPr>
      </p:pic>
      <p:pic>
        <p:nvPicPr>
          <p:cNvPr id="1030" name="Picture 6" descr="https://vlast-sovetov.ru/wp-content/uploads/2020/01/%D0%9D%D0%BE%D0%B2%D0%BE%D1%81%D1%82%D1%8C-%D0%90%D0%BA%D1%86%D0%B8%D1%8F-%D0%BF%D0%B0%D0%BC%D1%8F%D1%82%D0%B8-%D0%A5%D0%BB%D0%B5%D0%B1-%D0%A0%D0%B0%D0%B9%D0%BE%D0%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81736"/>
            <a:ext cx="331348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f5a7eb046c34c30c0c065f56b19fc91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88840"/>
            <a:ext cx="3543858" cy="4725144"/>
          </a:xfrm>
          <a:prstGeom prst="rect">
            <a:avLst/>
          </a:prstGeom>
        </p:spPr>
      </p:pic>
      <p:pic>
        <p:nvPicPr>
          <p:cNvPr id="2" name="Рисунок 1" descr="IMG-28cc5f2ba92a1c37b0af29cc01b7881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7309"/>
            <a:ext cx="3347864" cy="4463819"/>
          </a:xfrm>
          <a:prstGeom prst="rect">
            <a:avLst/>
          </a:prstGeom>
        </p:spPr>
      </p:pic>
      <p:pic>
        <p:nvPicPr>
          <p:cNvPr id="3" name="Рисунок 2" descr="IMG-2ecd9e92b5bb28fd6d3588f35fa9536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6632"/>
            <a:ext cx="3327834" cy="4437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</cp:revision>
  <dcterms:created xsi:type="dcterms:W3CDTF">2020-01-31T20:09:24Z</dcterms:created>
  <dcterms:modified xsi:type="dcterms:W3CDTF">2020-01-31T20:22:39Z</dcterms:modified>
</cp:coreProperties>
</file>