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A2026-1177-4FF3-AD7A-69A54AC8EDBB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64D0A-FA05-4661-98EE-CFD5CDACCC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64D0A-FA05-4661-98EE-CFD5CDACCC7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64D0A-FA05-4661-98EE-CFD5CDACCC7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16CB-426F-473B-BEAD-0933E0886CCD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A42F0-116B-406B-9DC0-2C3971DBF3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Купца в Рыбинске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19898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Участие гимназистов в праздничных мероприятиях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6021288"/>
            <a:ext cx="2196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28 сентября 2019 г.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Рисунок 6" descr="IMG-20190929-WA000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835696" y="1556792"/>
            <a:ext cx="5575548" cy="2810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-20190929-WA00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"/>
            <a:ext cx="4677984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-20190929-WA000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923928" y="404664"/>
            <a:ext cx="4677984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467544" y="6258508"/>
            <a:ext cx="8316416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Выступление фольклорных ансамблей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-20190929-WA000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88024" y="144016"/>
            <a:ext cx="4223699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G-20190929-WA000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1520" y="0"/>
            <a:ext cx="4788024" cy="6384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6258508"/>
            <a:ext cx="8712968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Выставка</a:t>
            </a:r>
            <a:r>
              <a:rPr kumimoji="0" lang="ru-RU" sz="3200" b="1" i="0" u="none" strike="noStrike" kern="1200" cap="all" spc="0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Музейных экспонатов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-20190929-WA0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  <p:pic>
        <p:nvPicPr>
          <p:cNvPr id="2" name="Рисунок 1" descr="IMG-20190929-WA00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00500" y="0"/>
            <a:ext cx="5143500" cy="685800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995936" y="332656"/>
            <a:ext cx="5148064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Квест-маршрут</a:t>
            </a:r>
            <a:r>
              <a:rPr kumimoji="0" lang="ru-RU" sz="28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«В гости</a:t>
            </a:r>
            <a:r>
              <a:rPr kumimoji="0" lang="ru-RU" sz="28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к </a:t>
            </a:r>
            <a:r>
              <a:rPr kumimoji="0" lang="ru-RU" sz="2800" i="0" u="none" strike="noStrike" kern="1200" normalizeH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рыбинским</a:t>
            </a:r>
            <a:r>
              <a:rPr kumimoji="0" lang="ru-RU" sz="28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купцам»</a:t>
            </a:r>
            <a:endParaRPr kumimoji="0" lang="ru-RU" sz="28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44213" y="2013992"/>
            <a:ext cx="3240360" cy="1198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Команда гимназии №8 </a:t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им. Л.М. Марасиновой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90929-WA00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179512" y="260648"/>
            <a:ext cx="4299942" cy="5733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-20190929-WA00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16016" y="260648"/>
            <a:ext cx="4320480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6093296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7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Прохождение </a:t>
            </a:r>
            <a:r>
              <a:rPr kumimoji="0" lang="ru-RU" sz="27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квест-маршрута</a:t>
            </a:r>
            <a:r>
              <a:rPr kumimoji="0" lang="ru-RU" sz="27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«В гости к Рыбинским купцам»</a:t>
            </a:r>
            <a:endParaRPr kumimoji="0" lang="ru-RU" sz="27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90929-WA0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</Words>
  <Application>Microsoft Office PowerPoint</Application>
  <PresentationFormat>Экран (4:3)</PresentationFormat>
  <Paragraphs>10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День Купца в Рыбинске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Купца в Рыбинске</dc:title>
  <dc:creator>Ирина</dc:creator>
  <cp:lastModifiedBy>Ирина</cp:lastModifiedBy>
  <cp:revision>1</cp:revision>
  <dcterms:created xsi:type="dcterms:W3CDTF">2019-09-29T15:38:36Z</dcterms:created>
  <dcterms:modified xsi:type="dcterms:W3CDTF">2019-09-29T16:09:50Z</dcterms:modified>
</cp:coreProperties>
</file>