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69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EF378-D928-43C7-B2A5-4C5444BF5AAB}" type="datetimeFigureOut">
              <a:rPr lang="ru-RU" smtClean="0"/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F5A2A-5543-4983-A1D9-9F4E8F7C65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РДШ форум фото\Alz7-2-MiF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25156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88224" y="260648"/>
            <a:ext cx="2555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г</a:t>
            </a:r>
            <a:r>
              <a:rPr lang="ru-RU" b="1" dirty="0" smtClean="0">
                <a:solidFill>
                  <a:schemeClr val="bg1"/>
                </a:solidFill>
              </a:rPr>
              <a:t>. Ярославль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27 октября 2017 г.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Команда гимназии №8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 октября МОУ гимназия №8 официально вступила в ряды «Российского движения школьников»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G:\РДШ форум фото\Сертифика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6" y="1412776"/>
            <a:ext cx="3816424" cy="52488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ДШ форум фото\ptjWkbPoCRU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9143515" cy="60932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5934670"/>
            <a:ext cx="7191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Команда гимназии №8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Грамоты за активное участие в конкурсах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Форуме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посвященном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2-летию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 дня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рождения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Российского движения школьников!</a:t>
            </a:r>
          </a:p>
        </p:txBody>
      </p:sp>
      <p:pic>
        <p:nvPicPr>
          <p:cNvPr id="4098" name="Picture 2" descr="G:\РДШ форум фото\РДШ - территория актив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2730" y="1484784"/>
            <a:ext cx="3605254" cy="495109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4099" name="Picture 3" descr="G:\РДШ форум фото\Грамота Наш взгляд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1484784"/>
            <a:ext cx="3600400" cy="492946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27 октября МОУ гимназия №8 официально вступила в ряды «Российского движения школьников»</vt:lpstr>
      <vt:lpstr>Слайд 3</vt:lpstr>
      <vt:lpstr>Грамоты за активное участие в конкурсах  на Форуме, посвященном 2-летию со дня рождения  Российского движения школьников!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Хрущева</dc:creator>
  <cp:lastModifiedBy>Хрущева</cp:lastModifiedBy>
  <cp:revision>2</cp:revision>
  <dcterms:created xsi:type="dcterms:W3CDTF">2017-10-31T18:18:45Z</dcterms:created>
  <dcterms:modified xsi:type="dcterms:W3CDTF">2017-10-31T18:39:26Z</dcterms:modified>
</cp:coreProperties>
</file>