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31020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2852936"/>
            <a:ext cx="8532440" cy="3652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9512" y="116632"/>
            <a:ext cx="884331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Встреча шестиклассников </a:t>
            </a:r>
            <a:b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Шейнгаузом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Александром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Мироновичем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91023-WA0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260648"/>
            <a:ext cx="4731990" cy="6309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-20191023-WA000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788024" y="260648"/>
            <a:ext cx="4211960" cy="6288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Рассказ </a:t>
            </a:r>
            <a:r>
              <a:rPr lang="ru-RU" b="1" dirty="0" smtClean="0">
                <a:solidFill>
                  <a:schemeClr val="bg1"/>
                </a:solidFill>
              </a:rPr>
              <a:t>о Рыбинске в годы Великой Отечественной войны и о подвигах наших земляков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-20191023-WA000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25506" y="260648"/>
            <a:ext cx="4374486" cy="6189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G-20191023-WA00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55976" y="260648"/>
            <a:ext cx="4623978" cy="6165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339752" y="63813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Вопросы, вопросы, вопросы…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91023-WA0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116632"/>
            <a:ext cx="8784976" cy="6588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547664" y="6488668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Фото на память с </a:t>
            </a:r>
            <a:r>
              <a:rPr lang="ru-RU" b="1" dirty="0" err="1" smtClean="0">
                <a:solidFill>
                  <a:schemeClr val="bg1"/>
                </a:solidFill>
              </a:rPr>
              <a:t>Шейнгаузом</a:t>
            </a:r>
            <a:r>
              <a:rPr lang="ru-RU" b="1" dirty="0" smtClean="0">
                <a:solidFill>
                  <a:schemeClr val="bg1"/>
                </a:solidFill>
              </a:rPr>
              <a:t> Александром </a:t>
            </a:r>
            <a:r>
              <a:rPr lang="ru-RU" b="1" dirty="0" err="1" smtClean="0">
                <a:solidFill>
                  <a:schemeClr val="bg1"/>
                </a:solidFill>
              </a:rPr>
              <a:t>Мироновичем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</cp:revision>
  <dcterms:created xsi:type="dcterms:W3CDTF">2019-10-24T18:03:50Z</dcterms:created>
  <dcterms:modified xsi:type="dcterms:W3CDTF">2019-10-24T18:20:48Z</dcterms:modified>
</cp:coreProperties>
</file>