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-year-party.ru/wp-content/uploads/2016/07/866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548680"/>
            <a:ext cx="46097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Новогодние ЁЛКИ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гимназии №8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636912"/>
            <a:ext cx="33284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Декабрь 2018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81221_1035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212976"/>
            <a:ext cx="4860032" cy="3645024"/>
          </a:xfrm>
          <a:prstGeom prst="rect">
            <a:avLst/>
          </a:prstGeom>
        </p:spPr>
      </p:pic>
      <p:pic>
        <p:nvPicPr>
          <p:cNvPr id="3" name="Рисунок 2" descr="20181221_1035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3969" y="0"/>
            <a:ext cx="4860032" cy="3645024"/>
          </a:xfrm>
          <a:prstGeom prst="rect">
            <a:avLst/>
          </a:prstGeom>
        </p:spPr>
      </p:pic>
      <p:pic>
        <p:nvPicPr>
          <p:cNvPr id="2" name="Рисунок 1" descr="20181221_1034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4860032" cy="3645024"/>
          </a:xfrm>
          <a:prstGeom prst="rect">
            <a:avLst/>
          </a:prstGeom>
        </p:spPr>
      </p:pic>
      <p:pic>
        <p:nvPicPr>
          <p:cNvPr id="5" name="Рисунок 4" descr="20181221_1035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60032" y="3645024"/>
            <a:ext cx="4283967" cy="3212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37179" y="3284984"/>
            <a:ext cx="5975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Новогодняя сказка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81221_104915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266982"/>
            <a:ext cx="4788024" cy="3591018"/>
          </a:xfrm>
          <a:prstGeom prst="rect">
            <a:avLst/>
          </a:prstGeom>
        </p:spPr>
      </p:pic>
      <p:pic>
        <p:nvPicPr>
          <p:cNvPr id="5" name="Рисунок 4" descr="20181221_1044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68011" y="3501008"/>
            <a:ext cx="4475989" cy="3356992"/>
          </a:xfrm>
          <a:prstGeom prst="rect">
            <a:avLst/>
          </a:prstGeom>
        </p:spPr>
      </p:pic>
      <p:pic>
        <p:nvPicPr>
          <p:cNvPr id="3" name="Рисунок 2" descr="20181221_10412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5976" y="0"/>
            <a:ext cx="4788024" cy="3591018"/>
          </a:xfrm>
          <a:prstGeom prst="rect">
            <a:avLst/>
          </a:prstGeom>
        </p:spPr>
      </p:pic>
      <p:pic>
        <p:nvPicPr>
          <p:cNvPr id="4" name="Рисунок 3" descr="20181221_10481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4644008" cy="35730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51720" y="3212976"/>
            <a:ext cx="5975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Новогодняя сказка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221_110948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221_111152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221_1112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</cp:revision>
  <dcterms:created xsi:type="dcterms:W3CDTF">2018-12-25T19:26:13Z</dcterms:created>
  <dcterms:modified xsi:type="dcterms:W3CDTF">2018-12-25T20:08:19Z</dcterms:modified>
</cp:coreProperties>
</file>