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44FA-5285-4BFA-9CE0-7E243CE3719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2314-7D23-4DCB-A2E5-C52F1D80C7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093296"/>
            <a:ext cx="6400800" cy="67248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20 ноября 2019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229200"/>
            <a:ext cx="6568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Посещение ПСЧ №19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20112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-20191202-WA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3857625" cy="6858000"/>
          </a:xfrm>
          <a:prstGeom prst="rect">
            <a:avLst/>
          </a:prstGeom>
        </p:spPr>
      </p:pic>
      <p:pic>
        <p:nvPicPr>
          <p:cNvPr id="5" name="Рисунок 4" descr="IMG-20191202-WA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39752" y="0"/>
            <a:ext cx="3857625" cy="6858000"/>
          </a:xfrm>
          <a:prstGeom prst="rect">
            <a:avLst/>
          </a:prstGeom>
        </p:spPr>
      </p:pic>
      <p:pic>
        <p:nvPicPr>
          <p:cNvPr id="6" name="Рисунок 5" descr="IMG-20191202-WA00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5286375" y="0"/>
            <a:ext cx="385762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80112" y="1886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Учебное занятие 2а класса</a:t>
            </a:r>
            <a:br>
              <a:rPr lang="ru-RU" b="1" dirty="0" smtClean="0"/>
            </a:br>
            <a:r>
              <a:rPr lang="ru-RU" b="1" dirty="0" smtClean="0"/>
              <a:t>в ПСЧ №19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2019-12-02T21:07:42Z</dcterms:created>
  <dcterms:modified xsi:type="dcterms:W3CDTF">2019-12-02T21:14:14Z</dcterms:modified>
</cp:coreProperties>
</file>