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3360" y="-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77705-5CF4-40B5-9D6F-6A4B05D93C4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8696-99D4-4206-BAD9-3D690D41FC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6093296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14 февраля 2019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au-stud.ucoz.ru/2017/rds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33569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3573016"/>
            <a:ext cx="70988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Акция «Подари книгу»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гимназии №8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Ирине Евгеньевне\14.02.2019-ПОДАРИ КНИГУ\1P1N7A35nU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490538"/>
            <a:ext cx="12192000" cy="587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Ирине Евгеньевне\14.02.2019-ПОДАРИ КНИГУ\3clhOjaNwZ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836712"/>
            <a:ext cx="7536160" cy="5004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Ирине Евгеньевне\14.02.2019-ПОДАРИ КНИГУ\A3Vx42XJ4I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836712"/>
            <a:ext cx="7698925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Ирине Евгеньевне\14.02.2019-ПОДАРИ КНИГУ\ahLq7FultO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764704"/>
            <a:ext cx="759049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Ирине Евгеньевне\14.02.2019-ПОДАРИ КНИГУ\Lcn-hKELNR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821598"/>
            <a:ext cx="7613251" cy="5055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Ирине Евгеньевне\14.02.2019-ПОДАРИ КНИГУ\J9P3f-EdmA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620688"/>
            <a:ext cx="7200800" cy="5348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2019-02-19T15:51:25Z</dcterms:created>
  <dcterms:modified xsi:type="dcterms:W3CDTF">2019-02-19T16:03:05Z</dcterms:modified>
</cp:coreProperties>
</file>