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Мероприятия</a:t>
            </a:r>
            <a:b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 Дню России</a:t>
            </a:r>
            <a:b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«Россия – Родина моя!»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9, 13 июня 2018 г.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36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61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61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61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62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64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72000" y="3429000"/>
            <a:ext cx="4283968" cy="3212976"/>
          </a:xfrm>
          <a:prstGeom prst="rect">
            <a:avLst/>
          </a:prstGeom>
        </p:spPr>
      </p:pic>
      <p:pic>
        <p:nvPicPr>
          <p:cNvPr id="3" name="Рисунок 2" descr="IMG_364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3429000"/>
            <a:ext cx="4248472" cy="3186354"/>
          </a:xfrm>
          <a:prstGeom prst="rect">
            <a:avLst/>
          </a:prstGeom>
        </p:spPr>
      </p:pic>
      <p:pic>
        <p:nvPicPr>
          <p:cNvPr id="4" name="Рисунок 3" descr="IMG_364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1520" y="188640"/>
            <a:ext cx="4283968" cy="3024336"/>
          </a:xfrm>
          <a:prstGeom prst="rect">
            <a:avLst/>
          </a:prstGeom>
        </p:spPr>
      </p:pic>
      <p:pic>
        <p:nvPicPr>
          <p:cNvPr id="5" name="Рисунок 4" descr="IMG_364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08512" y="188640"/>
            <a:ext cx="4211960" cy="302433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69409" y="2721694"/>
            <a:ext cx="5605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рисунков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361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3284984"/>
            <a:ext cx="4475989" cy="3384376"/>
          </a:xfrm>
          <a:prstGeom prst="rect">
            <a:avLst/>
          </a:prstGeom>
        </p:spPr>
      </p:pic>
      <p:pic>
        <p:nvPicPr>
          <p:cNvPr id="3" name="Рисунок 2" descr="IMG_361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51520" y="260648"/>
            <a:ext cx="4392488" cy="3456384"/>
          </a:xfrm>
          <a:prstGeom prst="rect">
            <a:avLst/>
          </a:prstGeom>
        </p:spPr>
      </p:pic>
      <p:pic>
        <p:nvPicPr>
          <p:cNvPr id="2" name="Рисунок 1" descr="IMG_360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319463" y="260648"/>
            <a:ext cx="4608512" cy="3456384"/>
          </a:xfrm>
          <a:prstGeom prst="rect">
            <a:avLst/>
          </a:prstGeom>
        </p:spPr>
      </p:pic>
      <p:pic>
        <p:nvPicPr>
          <p:cNvPr id="6" name="Рисунок 5" descr="IMG_360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716016" y="3717032"/>
            <a:ext cx="4235963" cy="29523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72404" y="3297758"/>
            <a:ext cx="6227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Квест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«Найди клад»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Мероприятия  к Дню России «Россия – Родина моя!»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Мероприятия  к Дню России «Россия – Родина моя!»</dc:title>
  <dc:creator>Ирина</dc:creator>
  <cp:lastModifiedBy>Ирина</cp:lastModifiedBy>
  <cp:revision>1</cp:revision>
  <dcterms:created xsi:type="dcterms:W3CDTF">2018-06-19T17:09:56Z</dcterms:created>
  <dcterms:modified xsi:type="dcterms:W3CDTF">2018-06-19T17:31:06Z</dcterms:modified>
</cp:coreProperties>
</file>