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EA99C-5F95-41D0-8FD9-7DE5783EF0E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521D9-3FF5-4C1A-A7DF-1E38C76C2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27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521D9-3FF5-4C1A-A7DF-1E38C76C20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641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3140968"/>
            <a:ext cx="818621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Торжественный приём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ряды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Российского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движения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школьников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544522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11 декабря 2018 г.</a:t>
            </a:r>
          </a:p>
          <a:p>
            <a:pPr algn="ctr"/>
            <a:r>
              <a:rPr lang="ru-RU" b="1" dirty="0" smtClean="0"/>
              <a:t>Гимназия №8 </a:t>
            </a:r>
            <a:br>
              <a:rPr lang="ru-RU" b="1" dirty="0" smtClean="0"/>
            </a:br>
            <a:r>
              <a:rPr lang="ru-RU" b="1" dirty="0" smtClean="0"/>
              <a:t>им. Л.М. Марасиновой</a:t>
            </a:r>
            <a:endParaRPr lang="ru-RU" b="1" dirty="0"/>
          </a:p>
        </p:txBody>
      </p:sp>
      <p:pic>
        <p:nvPicPr>
          <p:cNvPr id="12290" name="Picture 2" descr="https://www.osp.ru/FileStorage/ARTICLE/Klassnyj_zhurnal/2016-06/18_16/13189041/Klassnyj_zhurnal_Logo_RDSH_(7867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95736" y="260648"/>
            <a:ext cx="4536504" cy="3423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487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Экскурсия по гимназии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IMG_000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5536" y="260648"/>
            <a:ext cx="4475989" cy="3356992"/>
          </a:xfrm>
          <a:prstGeom prst="rect">
            <a:avLst/>
          </a:prstGeom>
        </p:spPr>
      </p:pic>
      <p:pic>
        <p:nvPicPr>
          <p:cNvPr id="10" name="Рисунок 9" descr="IMG_001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11960" y="1412776"/>
            <a:ext cx="4764021" cy="35730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Экскурсия по гимназии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IMG_002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116632"/>
            <a:ext cx="4800533" cy="3600400"/>
          </a:xfrm>
          <a:prstGeom prst="rect">
            <a:avLst/>
          </a:prstGeom>
        </p:spPr>
      </p:pic>
      <p:pic>
        <p:nvPicPr>
          <p:cNvPr id="11" name="Рисунок 10" descr="IMG_002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79912" y="980728"/>
            <a:ext cx="5220072" cy="39150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Активисты РДШ гимназии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IMG_0029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27584" y="260648"/>
            <a:ext cx="7492223" cy="4572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Представители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из 23 образовательных организаций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G_0036.JPG"/>
          <p:cNvPicPr>
            <a:picLocks noChangeAspect="1"/>
          </p:cNvPicPr>
          <p:nvPr/>
        </p:nvPicPr>
        <p:blipFill>
          <a:blip r:embed="rId2" cstate="screen">
            <a:lum bright="10000" contrast="-10000"/>
          </a:blip>
          <a:srcRect/>
          <a:stretch>
            <a:fillRect/>
          </a:stretch>
        </p:blipFill>
        <p:spPr>
          <a:xfrm>
            <a:off x="971600" y="188640"/>
            <a:ext cx="7056784" cy="4480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Почетные гости праздника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G_004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95536" y="332656"/>
            <a:ext cx="8316416" cy="46249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373216"/>
            <a:ext cx="5256584" cy="9086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Приветственные слова Почетных гостей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G_004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59632" y="116632"/>
            <a:ext cx="6876256" cy="47801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445224"/>
            <a:ext cx="5472608" cy="8366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Торжественный прием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 ряды РДШ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IMG_005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79512" y="188640"/>
            <a:ext cx="8748464" cy="4725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5733256"/>
            <a:ext cx="5256584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11 декабря 2018 г.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IMG_008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27584" y="260648"/>
            <a:ext cx="7560840" cy="46085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387</TotalTime>
  <Words>33</Words>
  <Application>Microsoft Office PowerPoint</Application>
  <PresentationFormat>Экран (4:3)</PresentationFormat>
  <Paragraphs>12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Слайд 1</vt:lpstr>
      <vt:lpstr>Экскурсия по гимназии</vt:lpstr>
      <vt:lpstr>Экскурсия по гимназии</vt:lpstr>
      <vt:lpstr>Активисты РДШ гимназии</vt:lpstr>
      <vt:lpstr>Представители  из 23 образовательных организаций</vt:lpstr>
      <vt:lpstr>Почетные гости праздника</vt:lpstr>
      <vt:lpstr>Приветственные слова Почетных гостей</vt:lpstr>
      <vt:lpstr>Торжественный прием  в ряды РДШ</vt:lpstr>
      <vt:lpstr>11 декабря 2018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dc:creator>Ирина</dc:creator>
  <cp:lastModifiedBy>Ирина</cp:lastModifiedBy>
  <cp:revision>24</cp:revision>
  <dcterms:modified xsi:type="dcterms:W3CDTF">2018-12-12T18:40:39Z</dcterms:modified>
</cp:coreProperties>
</file>