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ogotip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3810000"/>
            <a:ext cx="9144000" cy="304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Мероприятия </a:t>
            </a:r>
            <a:b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юных экологов гимназии №8 РДШ </a:t>
            </a:r>
            <a:b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защиту животных</a:t>
            </a:r>
            <a:endParaRPr lang="ru-RU" sz="6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102018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755576" y="314758"/>
            <a:ext cx="7776864" cy="6138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81004_13214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81004_13215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0181004_13225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81004_13235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81004_13243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81004_13335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Мероприятия  юных экологов гимназии №8 РДШ  в защиту животных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  юных экологов гимназии №8 РДШ  в защиту животных</dc:title>
  <dc:creator>Ирина</dc:creator>
  <cp:lastModifiedBy>Ирина</cp:lastModifiedBy>
  <cp:revision>1</cp:revision>
  <dcterms:created xsi:type="dcterms:W3CDTF">2018-10-07T18:34:04Z</dcterms:created>
  <dcterms:modified xsi:type="dcterms:W3CDTF">2018-10-07T18:47:55Z</dcterms:modified>
</cp:coreProperties>
</file>