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318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2F41-5F2B-4DED-9085-D91C167B76C1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7A3B-09B2-4910-8E3D-91DD98FB6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Ирина\Desktop\IMG-20191108-WA0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260648"/>
            <a:ext cx="5201816" cy="6371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868144" y="980728"/>
            <a:ext cx="26001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Музей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техники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4581128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 «А» класс</a:t>
            </a:r>
            <a:br>
              <a:rPr lang="ru-RU" sz="3200" b="1" dirty="0" smtClean="0"/>
            </a:br>
            <a:r>
              <a:rPr lang="ru-RU" sz="3200" b="1" dirty="0" smtClean="0"/>
              <a:t>6.11.2019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Ирина\Desktop\IMG-20191108-WA0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260648"/>
            <a:ext cx="4320480" cy="6291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Ирина\Desktop\IMG-20191108-WA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60648"/>
            <a:ext cx="4475477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55576" y="64886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Выставка-коллекция игрушек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64886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Музей техники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</cp:revision>
  <dcterms:created xsi:type="dcterms:W3CDTF">2019-11-08T17:21:07Z</dcterms:created>
  <dcterms:modified xsi:type="dcterms:W3CDTF">2019-11-08T19:42:50Z</dcterms:modified>
</cp:coreProperties>
</file>