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3656-5CAF-490F-89EA-AA009F6AEFF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765F8-254A-4D2C-9940-95B37AFCA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3656-5CAF-490F-89EA-AA009F6AEFF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765F8-254A-4D2C-9940-95B37AFCA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3656-5CAF-490F-89EA-AA009F6AEFF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765F8-254A-4D2C-9940-95B37AFCA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3656-5CAF-490F-89EA-AA009F6AEFF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765F8-254A-4D2C-9940-95B37AFCA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3656-5CAF-490F-89EA-AA009F6AEFF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765F8-254A-4D2C-9940-95B37AFCA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3656-5CAF-490F-89EA-AA009F6AEFF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765F8-254A-4D2C-9940-95B37AFCA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3656-5CAF-490F-89EA-AA009F6AEFF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765F8-254A-4D2C-9940-95B37AFCA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3656-5CAF-490F-89EA-AA009F6AEFF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765F8-254A-4D2C-9940-95B37AFCA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3656-5CAF-490F-89EA-AA009F6AEFF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765F8-254A-4D2C-9940-95B37AFCA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3656-5CAF-490F-89EA-AA009F6AEFF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765F8-254A-4D2C-9940-95B37AFCA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3656-5CAF-490F-89EA-AA009F6AEFF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765F8-254A-4D2C-9940-95B37AFCA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23656-5CAF-490F-89EA-AA009F6AEFF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765F8-254A-4D2C-9940-95B37AFCA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1092020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52" y="0"/>
            <a:ext cx="912069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200901-WA0007.jpg"/>
          <p:cNvPicPr>
            <a:picLocks noChangeAspect="1"/>
          </p:cNvPicPr>
          <p:nvPr/>
        </p:nvPicPr>
        <p:blipFill>
          <a:blip r:embed="rId2" cstate="print"/>
          <a:srcRect l="1963" t="20600" r="5512"/>
          <a:stretch>
            <a:fillRect/>
          </a:stretch>
        </p:blipFill>
        <p:spPr>
          <a:xfrm>
            <a:off x="0" y="953344"/>
            <a:ext cx="9174267" cy="5904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699792" y="0"/>
            <a:ext cx="36415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«А» класс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200901-WA0004.jpg"/>
          <p:cNvPicPr>
            <a:picLocks noChangeAspect="1"/>
          </p:cNvPicPr>
          <p:nvPr/>
        </p:nvPicPr>
        <p:blipFill>
          <a:blip r:embed="rId2" cstate="print"/>
          <a:srcRect l="6688" r="6688"/>
          <a:stretch>
            <a:fillRect/>
          </a:stretch>
        </p:blipFill>
        <p:spPr>
          <a:xfrm>
            <a:off x="0" y="908720"/>
            <a:ext cx="9161764" cy="5949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915816" y="0"/>
            <a:ext cx="36415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«Б» класс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200901-WA0005.jpg"/>
          <p:cNvPicPr>
            <a:picLocks noChangeAspect="1"/>
          </p:cNvPicPr>
          <p:nvPr/>
        </p:nvPicPr>
        <p:blipFill>
          <a:blip r:embed="rId2" cstate="print"/>
          <a:srcRect l="6218"/>
          <a:stretch>
            <a:fillRect/>
          </a:stretch>
        </p:blipFill>
        <p:spPr>
          <a:xfrm>
            <a:off x="0" y="908720"/>
            <a:ext cx="9124116" cy="5949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843808" y="0"/>
            <a:ext cx="36415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«В» класс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3</cp:revision>
  <dcterms:created xsi:type="dcterms:W3CDTF">2020-09-01T15:12:08Z</dcterms:created>
  <dcterms:modified xsi:type="dcterms:W3CDTF">2020-09-01T18:15:43Z</dcterms:modified>
</cp:coreProperties>
</file>