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57" r:id="rId7"/>
    <p:sldId id="278" r:id="rId8"/>
    <p:sldId id="263" r:id="rId9"/>
    <p:sldId id="258" r:id="rId10"/>
    <p:sldId id="259" r:id="rId11"/>
    <p:sldId id="260" r:id="rId12"/>
    <p:sldId id="264" r:id="rId13"/>
    <p:sldId id="267" r:id="rId14"/>
    <p:sldId id="272" r:id="rId15"/>
    <p:sldId id="273" r:id="rId16"/>
    <p:sldId id="277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337" autoAdjust="0"/>
    <p:restoredTop sz="94660"/>
  </p:normalViewPr>
  <p:slideViewPr>
    <p:cSldViewPr>
      <p:cViewPr>
        <p:scale>
          <a:sx n="37" d="100"/>
          <a:sy n="37" d="100"/>
        </p:scale>
        <p:origin x="-1992" y="-15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Scy;&amp;kcy;&amp;acy;&amp;chcy;&amp;acy;&amp;tcy;&amp;softcy; &amp;ocy;&amp;bcy;&amp;ocy;&amp;icy; &amp;Kcy;&amp;icy;&amp;rcy;&amp;pcy;&amp;icy;&amp;chcy;&amp;ncy;&amp;acy;&amp;yacy; &amp;scy;&amp;tcy;&amp;iecy;&amp;ncy;&amp;acy; (&amp;Scy;&amp;tcy;&amp;iecy;&amp;ncy;&amp;acy;, &amp;Tcy;&amp;iecy;&amp;kcy;&amp;scy;&amp;tcy;&amp;ucy;&amp;rcy;&amp;acy;, &amp;Kcy;&amp;icy;&amp;rcy;&amp;pcy;&amp;icy;&amp;chcy;) &amp;dcy;&amp;lcy;&amp;yacy; &amp;rcy;&amp;acy;&amp;bcy;&amp;ocy;&amp;chcy;&amp;iecy;&amp;gcy;&amp;ocy; &amp;scy;&amp;tcy;&amp;ocy;&amp;lcy;&amp;acy; 1920&amp;khcy;1536 (5:4) &amp;bcy;&amp;iecy;&amp;scy;&amp;pcy;&amp;lcy;&amp;acy;&amp;tcy;&amp;ncy;&amp;ocy;, &amp;Ocy;&amp;bcy;&amp;ocy;&amp;icy; &amp;Kcy;&amp;icy;&amp;rcy;&amp;pcy;&amp;icy;&amp;chcy;&amp;ncy;&amp;acy;&amp;yacy; &amp;scy;&amp;tcy;&amp;iecy;&amp;ncy;&amp;acy; &amp;Scy;&amp;tcy;&amp;iecy;&amp;ncy;&amp;acy;,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8"/>
          </a:xfrm>
          <a:prstGeom prst="rect">
            <a:avLst/>
          </a:prstGeom>
          <a:noFill/>
        </p:spPr>
      </p:pic>
      <p:pic>
        <p:nvPicPr>
          <p:cNvPr id="11" name="Picture 2" descr="&amp;Scy;&amp;bcy;&amp;ocy;&amp;rcy;&amp;ncy;&amp;icy;&amp;kcy; &amp;tcy;&amp;iecy;&amp;kcy;&amp;scy;&amp;tcy;&amp;ucy;&amp;rcy; &amp;vcy;&amp;iecy;&amp;rcy;&amp;scy;&amp;icy;&amp;yacy; 8 - &amp;scy;&amp;tcy;&amp;acy;&amp;rcy;&amp;acy;&amp;yacy; &amp;bcy;&amp;ucy;&amp;mcy;&amp;acy;&amp;gcy;&amp;acy; 3Ds Max, V-ray, Photoshop, Maya, 3D &amp;mcy;&amp;ocy;&amp;dcy;&amp;iecy;&amp;lcy;&amp;icy;, &amp;tcy;&amp;iecy;&amp;kcy;&amp;scy;&amp;tcy;&amp;ucy;&amp;rcy;&amp;ycy;, &amp;scy;&amp;tcy;&amp;acy;&amp;tcy;&amp;softcy;&amp;icy;, &amp;ucy;&amp;rcy;&amp;ocy;&amp;kcy;&amp;icy;, &amp;ncy;&amp;ocy;&amp;vcy;&amp;ocy;&amp;scy;&amp;tcy;&amp;icy;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463918" y="-786563"/>
            <a:ext cx="6216165" cy="8360748"/>
          </a:xfrm>
          <a:prstGeom prst="rect">
            <a:avLst/>
          </a:prstGeom>
          <a:noFill/>
        </p:spPr>
      </p:pic>
      <p:pic>
        <p:nvPicPr>
          <p:cNvPr id="12296" name="Picture 8" descr="PSD &amp;icy;&amp;scy;&amp;khcy;&amp;ocy;&amp;dcy;&amp;ncy;&amp;icy;&amp;kcy; &amp;dcy;&amp;lcy;&amp;yacy; &amp;Fcy;&amp;ocy;&amp;tcy;&amp;ocy;&amp;shcy;&amp;ocy;&amp;pcy; - &amp;Rcy;&amp;acy;&amp;scy;&amp;kcy;&amp;rcy;&amp;ycy;&amp;tcy;&amp;acy;&amp;yacy; &amp;kcy;&amp;ncy;&amp;icy;&amp;gcy;&amp;acy; - &amp;kcy;&amp;lcy;&amp;icy;&amp;pcy;&amp;acy;&amp;rcy;&amp;tcy; &amp;ncy;&amp;acy; &amp;pcy;&amp;rcy;&amp;ocy;&amp;zcy;&amp;rcy;&amp;acy;&amp;chcy;&amp;ncy;&amp;ocy;&amp;mcy; &amp;fcy;&amp;ocy;&amp;ncy;&amp;iecy; &quot; &amp;Pcy;&amp;ocy;&amp;rcy;&amp;tcy;&amp;acy;&amp;lcy; &amp;gcy;&amp;rcy;&amp;acy;&amp;fcy;&amp;icy;&amp;kcy;&amp;icy; &amp;icy; &amp;dcy;&amp;icy;&amp;zcy;&amp;acy;&amp;jcy;&amp;ncy;&amp;acy;: &amp;vcy;&amp;iecy;&amp;kcy;&amp;tcy;&amp;ocy;&amp;rcy;&amp;ncy;&amp;ycy;&amp;jcy; &amp;icy; &amp;rcy;&amp;acy;&amp;scy;&amp;tcy;&amp;rcy;&amp;ocy;&amp;vcy;&amp;ycy;&amp;jcy; &amp;kcy;&amp;lcy;&amp;icy;&amp;pcy;&amp;acy;&amp;rcy;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15767233" flipV="1">
            <a:off x="58108" y="258573"/>
            <a:ext cx="4736108" cy="4291644"/>
          </a:xfrm>
          <a:prstGeom prst="rect">
            <a:avLst/>
          </a:prstGeom>
          <a:noFill/>
        </p:spPr>
      </p:pic>
      <p:pic>
        <p:nvPicPr>
          <p:cNvPr id="18" name="Picture 2" descr="&amp;Pcy;&amp;iecy;&amp;chcy;&amp;acy;&amp;tcy;&amp;ncy;&amp;ycy;&amp;jcy; &amp;ocy;&amp;rcy;&amp;gcy;&amp;acy;&amp;ncy; &amp;shcy;&amp;kcy;&amp;ocy;&amp;lcy;&amp;softcy;&amp;ncy;&amp;ocy;&amp;jcy; &amp;rcy;&amp;iecy;&amp;scy;&amp;pcy;&amp;ucy;&amp;bcy;&amp;lcy;&amp;icy;&amp;kcy;&amp;icy; &quot;&amp;Fcy;&amp;acy;&amp;kcy;&amp;iecy;&amp;lcy;&quot; &amp;gcy;&amp;ocy;&amp;ucy; &amp;scy;&amp;ocy;&amp;shcy; 40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1171396">
            <a:off x="1968465" y="1135497"/>
            <a:ext cx="2369979" cy="30838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06" name="Picture 18" descr="&amp;Ncy;&amp;acy;&amp;bcy;&amp;ocy;&amp;rcy; &amp;Gcy;&amp;iecy;&amp;ocy;&amp;rcy;&amp;gcy;&amp;icy;&amp;iecy;&amp;vcy;&amp;scy;&amp;kcy;&amp;icy;&amp;khcy; &amp;lcy;&amp;iecy;&amp;ncy;&amp;tcy;&amp;ocy;&amp;chcy;&amp;iecy;&amp;kcy; &amp;dcy;&amp;lcy;&amp;yacy; &amp;scy;&amp;acy;&amp;jcy;&amp;tcy;&amp;acy; &amp;kcy; &amp;dcy;&amp;ncy;&amp;yucy; 9 &amp;mcy;&amp;acy;&amp;yacy; - &amp;Fcy;&amp;ocy;&amp;rcy;&amp;ucy;&amp;mcy; - &amp;ocy;&amp;bcy;&amp;shchcy;&amp;iecy;&amp;ncy;&amp;icy;&amp;yacy; &amp;ncy;&amp;acy; multiaga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5572140"/>
            <a:ext cx="2857500" cy="1466851"/>
          </a:xfrm>
          <a:prstGeom prst="rect">
            <a:avLst/>
          </a:prstGeom>
          <a:noFill/>
        </p:spPr>
      </p:pic>
      <p:pic>
        <p:nvPicPr>
          <p:cNvPr id="8" name="Picture 2" descr="&amp;Scy;&amp;kcy;&amp;acy;&amp;chcy;&amp;acy;&amp;tcy;&amp;softcy; &amp;ocy;&amp;bcy;&amp;ocy;&amp;icy; &amp;Kcy;&amp;icy;&amp;rcy;&amp;pcy;&amp;icy;&amp;chcy;&amp;ncy;&amp;acy;&amp;yacy; &amp;scy;&amp;tcy;&amp;iecy;&amp;ncy;&amp;acy; (&amp;Scy;&amp;tcy;&amp;iecy;&amp;ncy;&amp;acy;, &amp;Tcy;&amp;iecy;&amp;kcy;&amp;scy;&amp;tcy;&amp;ucy;&amp;rcy;&amp;acy;, &amp;Kcy;&amp;icy;&amp;rcy;&amp;pcy;&amp;icy;&amp;chcy;) &amp;dcy;&amp;lcy;&amp;yacy; &amp;rcy;&amp;acy;&amp;bcy;&amp;ocy;&amp;chcy;&amp;iecy;&amp;gcy;&amp;ocy; &amp;scy;&amp;tcy;&amp;ocy;&amp;lcy;&amp;acy; 1920&amp;khcy;1536 (5:4) &amp;bcy;&amp;iecy;&amp;scy;&amp;pcy;&amp;lcy;&amp;acy;&amp;tcy;&amp;ncy;&amp;ocy;, &amp;Ocy;&amp;bcy;&amp;ocy;&amp;icy; &amp;Kcy;&amp;icy;&amp;rcy;&amp;pcy;&amp;icy;&amp;chcy;&amp;ncy;&amp;acy;&amp;yacy; &amp;scy;&amp;tcy;&amp;iecy;&amp;ncy;&amp;acy; &amp;Scy;&amp;tcy;&amp;iecy;&amp;ncy;&amp;acy;,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-4" y="-1"/>
            <a:ext cx="9144004" cy="6858001"/>
          </a:xfrm>
          <a:prstGeom prst="frame">
            <a:avLst>
              <a:gd name="adj1" fmla="val 5026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300" name="Picture 12" descr="&amp;Gcy;&amp;vcy;&amp;ocy;&amp;zcy;&amp;dcy;&amp;icy;&amp;kcy;&amp;icy; - &amp;lcy;&amp;ucy;&amp;chcy;&amp;shcy;&amp;icy;&amp;iecy; &amp;kcy;&amp;acy;&amp;rcy;&amp;tcy;&amp;icy;&amp;ncy;&amp;kcy;&amp;icy; &amp;icy; &amp;scy;&amp;acy;&amp;mcy;&amp;ycy;&amp;iecy; &amp;kcy;&amp;rcy;&amp;acy;&amp;scy;&amp;icy;&amp;vcy;&amp;ycy;&amp;iecy; &amp;fcy;&amp;ocy;&amp;tcy;&amp;ocy; &amp;scy; &amp;gcy;&amp;vcy;&amp;ocy;&amp;zcy;&amp;dcy;&amp;icy;&amp;kcy;&amp;acy;&amp;mcy;&amp;icy;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855012" flipV="1">
            <a:off x="-68380" y="3211597"/>
            <a:ext cx="2442019" cy="1733818"/>
          </a:xfrm>
          <a:prstGeom prst="rect">
            <a:avLst/>
          </a:prstGeom>
          <a:noFill/>
        </p:spPr>
      </p:pic>
      <p:pic>
        <p:nvPicPr>
          <p:cNvPr id="22" name="Picture 2" descr="&amp;Pcy;&amp;icy;&amp;scy;&amp;softcy;&amp;mcy;&amp;ocy; &amp;lcy;&amp;yucy;&amp;bcy;&amp;icy;&amp;mcy;&amp;ocy;&amp;mcy;&amp;ucy; &amp;vcy; &amp;acy;&amp;rcy;&amp;mcy;&amp;icy;&amp;yucy; - &amp;vcy;&amp;acy;&amp;zhcy;&amp;ncy;&amp;ocy;&amp;iecy; &amp;pcy;&amp;ocy;&amp;scy;&amp;lcy;&amp;acy;&amp;ncy;&amp;icy;&amp;iecy; &amp;lcy;&amp;yucy;&amp;bcy;&amp;vcy;&amp;icy;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 rot="3256652">
            <a:off x="767430" y="5044022"/>
            <a:ext cx="1563771" cy="1812261"/>
          </a:xfrm>
          <a:prstGeom prst="rect">
            <a:avLst/>
          </a:prstGeom>
          <a:noFill/>
        </p:spPr>
      </p:pic>
      <p:pic>
        <p:nvPicPr>
          <p:cNvPr id="12308" name="Picture 20" descr="&amp;Mcy;&amp;ocy;&amp;jukcy; &amp;Bcy;&amp;iecy;&amp;zcy;&amp;iukcy;&amp;mcy;&amp;iecy;&amp;ncy;&amp;ncy;&amp;iecy; - &amp;Scy;&amp;tcy;&amp;ocy;&amp;rcy;&amp;iukcy;&amp;ncy;&amp;kcy;&amp;acy; &amp;pcy;&amp;acy;&amp;mcy;'&amp;yacy;&amp;tcy;&amp;iukcy;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4500570"/>
            <a:ext cx="3099521" cy="211929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9 &amp;Mcy;&amp;acy;&amp;yacy; &amp;Dcy;&amp;iecy;&amp;ncy;&amp;softcy; &amp;Pcy;&amp;ocy;&amp;bcy;&amp;iecy;&amp;dcy;&amp;ycy; - &amp;rcy;&amp;acy;&amp;scy;&amp;tcy;&amp;rcy;&amp;ocy;&amp;vcy;&amp;ycy;&amp;jcy; &amp;kcy;&amp;lcy;&amp;icy;&amp;pcy;&amp;acy;&amp;rcy;&amp;t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 userDrawn="1"/>
        </p:nvPicPr>
        <p:blipFill>
          <a:blip r:embed="rId2" cstate="print">
            <a:lum contrast="20000"/>
          </a:blip>
          <a:srcRect l="1991" t="602"/>
          <a:stretch>
            <a:fillRect/>
          </a:stretch>
        </p:blipFill>
        <p:spPr bwMode="auto">
          <a:xfrm rot="20279160">
            <a:off x="466561" y="4846909"/>
            <a:ext cx="2374446" cy="18079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&amp;Gcy;&amp;vcy;&amp;ocy;&amp;zcy;&amp;dcy;&amp;icy;&amp;kcy;&amp;icy; - &amp;lcy;&amp;ucy;&amp;chcy;&amp;shcy;&amp;icy;&amp;iecy; &amp;kcy;&amp;acy;&amp;rcy;&amp;tcy;&amp;icy;&amp;ncy;&amp;kcy;&amp;icy; &amp;icy; &amp;scy;&amp;acy;&amp;mcy;&amp;ycy;&amp;iecy; &amp;kcy;&amp;rcy;&amp;acy;&amp;scy;&amp;icy;&amp;vcy;&amp;ycy;&amp;iecy; &amp;fcy;&amp;ocy;&amp;tcy;&amp;ocy; &amp;scy; &amp;gcy;&amp;vcy;&amp;ocy;&amp;zcy;&amp;dcy;&amp;icy;&amp;kcy;&amp;acy;&amp;mcy;&amp;icy;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04323" flipV="1">
            <a:off x="1594446" y="5168361"/>
            <a:ext cx="1782657" cy="1119171"/>
          </a:xfrm>
          <a:prstGeom prst="rect">
            <a:avLst/>
          </a:prstGeom>
          <a:noFill/>
        </p:spPr>
      </p:pic>
      <p:pic>
        <p:nvPicPr>
          <p:cNvPr id="8" name="Picture 2" descr="&amp;Pcy;&amp;icy;&amp;scy;&amp;softcy;&amp;mcy;&amp;ocy; &amp;lcy;&amp;yucy;&amp;bcy;&amp;icy;&amp;mcy;&amp;ocy;&amp;mcy;&amp;ucy; &amp;vcy; &amp;acy;&amp;rcy;&amp;mcy;&amp;icy;&amp;yucy; - &amp;vcy;&amp;acy;&amp;zhcy;&amp;ncy;&amp;ocy;&amp;iecy; &amp;pcy;&amp;ocy;&amp;scy;&amp;lcy;&amp;acy;&amp;ncy;&amp;icy;&amp;iecy; &amp;lcy;&amp;yucy;&amp;bcy;&amp;vcy;&amp;icy;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 rot="3256652">
            <a:off x="386356" y="5100437"/>
            <a:ext cx="1472610" cy="170661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&amp;Mcy;&amp;ocy;&amp;jukcy; &amp;Bcy;&amp;iecy;&amp;zcy;&amp;iukcy;&amp;mcy;&amp;iecy;&amp;ncy;&amp;ncy;&amp;iecy; - &amp;Scy;&amp;tcy;&amp;ocy;&amp;rcy;&amp;iukcy;&amp;ncy;&amp;kcy;&amp;acy; &amp;pcy;&amp;acy;&amp;mcy;'&amp;yacy;&amp;tcy;&amp;iukcy;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0"/>
            <a:ext cx="2286016" cy="15630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 descr="&amp;Mcy;&amp;ocy;&amp;jukcy; &amp;Bcy;&amp;iecy;&amp;zcy;&amp;iukcy;&amp;mcy;&amp;iecy;&amp;ncy;&amp;ncy;&amp;iecy; - &amp;Scy;&amp;tcy;&amp;ocy;&amp;rcy;&amp;iukcy;&amp;ncy;&amp;kcy;&amp;acy; &amp;pcy;&amp;acy;&amp;mcy;'&amp;yacy;&amp;tcy;&amp;iukcy;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572008"/>
            <a:ext cx="3099521" cy="211929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39CDF1-85E2-4F2E-B80D-88643FBC6CE2}" type="datetimeFigureOut">
              <a:rPr lang="ru-RU" smtClean="0"/>
              <a:pPr/>
              <a:t>12.04.2015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F8150B-FDF6-4E0B-B298-162700440D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&amp;Scy;&amp;kcy;&amp;acy;&amp;chcy;&amp;acy;&amp;tcy;&amp;softcy; &amp;ocy;&amp;bcy;&amp;ocy;&amp;icy; &amp;Kcy;&amp;icy;&amp;rcy;&amp;pcy;&amp;icy;&amp;chcy;&amp;ncy;&amp;acy;&amp;yacy; &amp;scy;&amp;tcy;&amp;iecy;&amp;ncy;&amp;acy; (&amp;Scy;&amp;tcy;&amp;iecy;&amp;ncy;&amp;acy;, &amp;Tcy;&amp;iecy;&amp;kcy;&amp;scy;&amp;tcy;&amp;ucy;&amp;rcy;&amp;acy;, &amp;Kcy;&amp;icy;&amp;rcy;&amp;pcy;&amp;icy;&amp;chcy;) &amp;dcy;&amp;lcy;&amp;yacy; &amp;rcy;&amp;acy;&amp;bcy;&amp;ocy;&amp;chcy;&amp;iecy;&amp;gcy;&amp;ocy; &amp;scy;&amp;tcy;&amp;ocy;&amp;lcy;&amp;acy; 1920&amp;khcy;1536 (5:4) &amp;bcy;&amp;iecy;&amp;scy;&amp;pcy;&amp;lcy;&amp;acy;&amp;tcy;&amp;ncy;&amp;ocy;, &amp;Ocy;&amp;bcy;&amp;ocy;&amp;icy; &amp;Kcy;&amp;icy;&amp;rcy;&amp;pcy;&amp;icy;&amp;chcy;&amp;ncy;&amp;acy;&amp;yacy; &amp;scy;&amp;tcy;&amp;iecy;&amp;ncy;&amp;acy; &amp;Scy;&amp;tcy;&amp;iecy;&amp;ncy;&amp;acy;,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9144000" cy="6857998"/>
          </a:xfrm>
          <a:prstGeom prst="rect">
            <a:avLst/>
          </a:prstGeom>
          <a:noFill/>
        </p:spPr>
      </p:pic>
      <p:pic>
        <p:nvPicPr>
          <p:cNvPr id="10" name="Picture 2" descr="&amp;Scy;&amp;bcy;&amp;ocy;&amp;rcy;&amp;ncy;&amp;icy;&amp;kcy; &amp;tcy;&amp;iecy;&amp;kcy;&amp;scy;&amp;tcy;&amp;ucy;&amp;rcy; &amp;vcy;&amp;iecy;&amp;rcy;&amp;scy;&amp;icy;&amp;yacy; 8 - &amp;scy;&amp;tcy;&amp;acy;&amp;rcy;&amp;acy;&amp;yacy; &amp;bcy;&amp;ucy;&amp;mcy;&amp;acy;&amp;gcy;&amp;acy; 3Ds Max, V-ray, Photoshop, Maya, 3D &amp;mcy;&amp;ocy;&amp;dcy;&amp;iecy;&amp;lcy;&amp;icy;, &amp;tcy;&amp;iecy;&amp;kcy;&amp;scy;&amp;tcy;&amp;ucy;&amp;rcy;&amp;ycy;, &amp;scy;&amp;tcy;&amp;acy;&amp;tcy;&amp;softcy;&amp;icy;, &amp;ucy;&amp;rcy;&amp;ocy;&amp;kcy;&amp;icy;, &amp;ncy;&amp;ocy;&amp;vcy;&amp;ocy;&amp;scy;&amp;tcy;&amp;icy;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 rot="5400000">
            <a:off x="1438612" y="-795726"/>
            <a:ext cx="6269279" cy="8432187"/>
          </a:xfrm>
          <a:prstGeom prst="rect">
            <a:avLst/>
          </a:prstGeom>
          <a:noFill/>
        </p:spPr>
      </p:pic>
      <p:pic>
        <p:nvPicPr>
          <p:cNvPr id="11" name="Picture 18" descr="&amp;Ncy;&amp;acy;&amp;bcy;&amp;ocy;&amp;rcy; &amp;Gcy;&amp;iecy;&amp;ocy;&amp;rcy;&amp;gcy;&amp;icy;&amp;iecy;&amp;vcy;&amp;scy;&amp;kcy;&amp;icy;&amp;khcy; &amp;lcy;&amp;iecy;&amp;ncy;&amp;tcy;&amp;ocy;&amp;chcy;&amp;iecy;&amp;kcy; &amp;dcy;&amp;lcy;&amp;yacy; &amp;scy;&amp;acy;&amp;jcy;&amp;tcy;&amp;acy; &amp;kcy; &amp;dcy;&amp;ncy;&amp;yucy; 9 &amp;mcy;&amp;acy;&amp;yacy; - &amp;Fcy;&amp;ocy;&amp;rcy;&amp;ucy;&amp;mcy; - &amp;ocy;&amp;bcy;&amp;shchcy;&amp;iecy;&amp;ncy;&amp;icy;&amp;yacy; &amp;ncy;&amp;acy; multiaga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000760" y="5572140"/>
            <a:ext cx="2857500" cy="1466851"/>
          </a:xfrm>
          <a:prstGeom prst="rect">
            <a:avLst/>
          </a:prstGeom>
          <a:noFill/>
        </p:spPr>
      </p:pic>
      <p:pic>
        <p:nvPicPr>
          <p:cNvPr id="9" name="Picture 2" descr="&amp;Scy;&amp;kcy;&amp;acy;&amp;chcy;&amp;acy;&amp;tcy;&amp;softcy; &amp;ocy;&amp;bcy;&amp;ocy;&amp;icy; &amp;Kcy;&amp;icy;&amp;rcy;&amp;pcy;&amp;icy;&amp;chcy;&amp;ncy;&amp;acy;&amp;yacy; &amp;scy;&amp;tcy;&amp;iecy;&amp;ncy;&amp;acy; (&amp;Scy;&amp;tcy;&amp;iecy;&amp;ncy;&amp;acy;, &amp;Tcy;&amp;iecy;&amp;kcy;&amp;scy;&amp;tcy;&amp;ucy;&amp;rcy;&amp;acy;, &amp;Kcy;&amp;icy;&amp;rcy;&amp;pcy;&amp;icy;&amp;chcy;) &amp;dcy;&amp;lcy;&amp;yacy; &amp;rcy;&amp;acy;&amp;bcy;&amp;ocy;&amp;chcy;&amp;iecy;&amp;gcy;&amp;ocy; &amp;scy;&amp;tcy;&amp;ocy;&amp;lcy;&amp;acy; 1920&amp;khcy;1536 (5:4) &amp;bcy;&amp;iecy;&amp;scy;&amp;pcy;&amp;lcy;&amp;acy;&amp;tcy;&amp;ncy;&amp;ocy;, &amp;Ocy;&amp;bcy;&amp;ocy;&amp;icy; &amp;Kcy;&amp;icy;&amp;rcy;&amp;pcy;&amp;icy;&amp;chcy;&amp;ncy;&amp;acy;&amp;yacy; &amp;scy;&amp;tcy;&amp;iecy;&amp;ncy;&amp;acy; &amp;Scy;&amp;tcy;&amp;iecy;&amp;ncy;&amp;acy;,"/>
          <p:cNvPicPr>
            <a:picLocks noChangeAspect="1" noChangeArrowheads="1"/>
          </p:cNvPicPr>
          <p:nvPr userDrawn="1"/>
        </p:nvPicPr>
        <p:blipFill>
          <a:blip r:embed="rId13" cstate="print"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144004" cy="6858001"/>
          </a:xfrm>
          <a:prstGeom prst="frame">
            <a:avLst>
              <a:gd name="adj1" fmla="val 5026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4810" y="1928802"/>
            <a:ext cx="457203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Бессмертный полк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мья\Desktop\Новая папка\фото Мир моих интересов 7102014\Мир моих интересов 10092014\IMG_2128.jpg"/>
          <p:cNvPicPr>
            <a:picLocks noChangeAspect="1" noChangeArrowheads="1"/>
          </p:cNvPicPr>
          <p:nvPr/>
        </p:nvPicPr>
        <p:blipFill>
          <a:blip r:embed="rId2" cstate="print"/>
          <a:srcRect l="36719" t="5208" r="34375" b="39584"/>
          <a:stretch>
            <a:fillRect/>
          </a:stretch>
        </p:blipFill>
        <p:spPr bwMode="auto">
          <a:xfrm>
            <a:off x="714348" y="2000240"/>
            <a:ext cx="2143140" cy="306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500430" y="714356"/>
            <a:ext cx="478637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прадедушка Лякин Александр Александрович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ыл призван в Красную Армию 29 октября 1941 года. Служил в стрелковом полку. А в сентябре 1942 года моей прабабушке Татьяне Павловне пришло извещение о том, что Александр Александрович не вышел из боя под Сталинградом. Пропал без вести. На Мамаевом кургане в Волгограде можно прочитать его фамилию.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прадедушка Лапшин Дмитрий Семёнович во время войны работал на заводе в Рыбинске. Он делал снаряды для фронта. Потом завод эвакуировали в Уфу. Прадедушка очень хотел защищать Родину и сбежал на фронт, но его вернули на завод. Работа в тылу приравнивалась к службе в армии и на заводах нужны были рабочие, чтобы производить снаряды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4857760"/>
            <a:ext cx="1856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63300"/>
                </a:solidFill>
              </a:rPr>
              <a:t>Скворцов Сергей</a:t>
            </a:r>
            <a:endParaRPr lang="ru-RU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мья\Desktop\Новая папка\фото Мир моих интересов 7102014\Мир моих интересов 10092014\IMG_2116.jpg"/>
          <p:cNvPicPr>
            <a:picLocks noChangeAspect="1" noChangeArrowheads="1"/>
          </p:cNvPicPr>
          <p:nvPr/>
        </p:nvPicPr>
        <p:blipFill>
          <a:blip r:embed="rId3" cstate="print"/>
          <a:srcRect l="35937" t="57292" r="37500" b="4166"/>
          <a:stretch>
            <a:fillRect/>
          </a:stretch>
        </p:blipFill>
        <p:spPr bwMode="auto">
          <a:xfrm>
            <a:off x="571472" y="0"/>
            <a:ext cx="242889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2786058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663300"/>
                </a:solidFill>
              </a:rPr>
              <a:t>Ермонова</a:t>
            </a:r>
            <a:endParaRPr lang="ru-RU" sz="2400" dirty="0" smtClean="0">
              <a:solidFill>
                <a:srgbClr val="663300"/>
              </a:solidFill>
            </a:endParaRPr>
          </a:p>
          <a:p>
            <a:r>
              <a:rPr lang="ru-RU" sz="2400" dirty="0" smtClean="0">
                <a:solidFill>
                  <a:srgbClr val="663300"/>
                </a:solidFill>
              </a:rPr>
              <a:t> Екатерина</a:t>
            </a:r>
            <a:endParaRPr lang="ru-RU" sz="2400" dirty="0">
              <a:solidFill>
                <a:srgbClr val="663300"/>
              </a:solidFill>
            </a:endParaRP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500430" y="428604"/>
          <a:ext cx="4572032" cy="6170315"/>
        </p:xfrm>
        <a:graphic>
          <a:graphicData uri="http://schemas.openxmlformats.org/presentationml/2006/ole">
            <p:oleObj spid="_x0000_s9220" name="CorelDRAW" r:id="rId4" imgW="5958720" imgH="8039880" progId="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6072198" y="2643182"/>
          <a:ext cx="2305364" cy="3214710"/>
        </p:xfrm>
        <a:graphic>
          <a:graphicData uri="http://schemas.openxmlformats.org/presentationml/2006/ole">
            <p:oleObj spid="_x0000_s9219" name="CorelDRAW" r:id="rId5" imgW="6382800" imgH="8902080" progId="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00034" y="3786190"/>
            <a:ext cx="3000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прадедушка </a:t>
            </a:r>
            <a:r>
              <a:rPr lang="ru-RU" dirty="0" err="1" smtClean="0"/>
              <a:t>Бородий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Афанасий </a:t>
            </a:r>
            <a:r>
              <a:rPr lang="ru-RU" dirty="0" err="1" smtClean="0"/>
              <a:t>Онуфриевич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1941г. дедушка был ранен в обе ноги, лежал в госпитале. Войну закончил в звании майор. Имел медаль за победу над Германией.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928934"/>
            <a:ext cx="1770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Рыбин Иван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857232"/>
            <a:ext cx="61436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прапрадед  Кутузов Федор Прокопьевич воевал на протяжении всей Великой Отечественной Войны. Он участвовал в битве под Москвой. Брал Кенигсберг (сейчас Калининград).  Вернулся целым и невредимым, без единого ранения. Имел боевые награды: Орден Красной Звезды и 3 медали за отвагу. </a:t>
            </a:r>
          </a:p>
          <a:p>
            <a:endParaRPr lang="en-US" dirty="0" smtClean="0"/>
          </a:p>
          <a:p>
            <a:r>
              <a:rPr lang="ru-RU" dirty="0" smtClean="0"/>
              <a:t>Мой прапрадед  </a:t>
            </a:r>
            <a:r>
              <a:rPr lang="ru-RU" dirty="0" err="1" smtClean="0"/>
              <a:t>Отекин</a:t>
            </a:r>
            <a:r>
              <a:rPr lang="ru-RU" dirty="0" smtClean="0"/>
              <a:t> Федор Иванович участвовал в боях под Ржевом . В боях ему оторвало взрывом половину правой руки. Он имел 2 медали за отвагу. </a:t>
            </a:r>
          </a:p>
          <a:p>
            <a:endParaRPr lang="en-US" dirty="0" smtClean="0"/>
          </a:p>
          <a:p>
            <a:r>
              <a:rPr lang="ru-RU" dirty="0" smtClean="0"/>
              <a:t>Мой прадед  Шубин Василий Евгеньевич защищал рубежи северных границ, а служил на острове Рыбачий на сторожевом катере. Имел награды за спасение людей. </a:t>
            </a:r>
          </a:p>
        </p:txBody>
      </p:sp>
      <p:pic>
        <p:nvPicPr>
          <p:cNvPr id="8193" name="Picture 1" descr="C:\Users\Семья\Desktop\Новая папка\фото Мир моих интересов 7102014\108___11\IMG_0483.JPG"/>
          <p:cNvPicPr>
            <a:picLocks noChangeAspect="1" noChangeArrowheads="1"/>
          </p:cNvPicPr>
          <p:nvPr/>
        </p:nvPicPr>
        <p:blipFill>
          <a:blip r:embed="rId2" cstate="print"/>
          <a:srcRect l="28907" t="9375" r="56250" b="66666"/>
          <a:stretch>
            <a:fillRect/>
          </a:stretch>
        </p:blipFill>
        <p:spPr bwMode="auto">
          <a:xfrm>
            <a:off x="428596" y="642918"/>
            <a:ext cx="182943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286124"/>
            <a:ext cx="2428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Васильева Алина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8992" y="500042"/>
            <a:ext cx="4857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моей прабабушки, Ершовой Антонины Васильевны, было пять братьев и три сестры. Все братья: Иван Васильевич, Александр Васильевич, Аркадий Васильевич, Борис Васильевич, Владимир Васильевич ушли на фронт защищать нашу родину от фашистских захватчиков. Вернулись с войны только два: Александр и Аркадий. Иван  без вести пропал, Борис погиб при взятии Рейхстага, Владимир погиб под Смоленском. Все братья имели боевые медали за отвагу. Погибли они совсем молодыми. Прабабушкины сестры: Татьяна, Валентина, Лидия были тружениками тыла. До наших дней дожила Лидия Васильевна. В этом году ей исполняется 90 лет. </a:t>
            </a:r>
            <a:endParaRPr lang="ru-RU" dirty="0"/>
          </a:p>
        </p:txBody>
      </p:sp>
      <p:pic>
        <p:nvPicPr>
          <p:cNvPr id="6145" name="Picture 1" descr="C:\Users\Семья\Desktop\фотки детей\портреты 2012\DSC_6718+++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1785950" cy="267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571480"/>
            <a:ext cx="1478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Ковалёва </a:t>
            </a:r>
            <a:endParaRPr lang="ru-RU" sz="2400" dirty="0" smtClean="0">
              <a:solidFill>
                <a:srgbClr val="663300"/>
              </a:solidFill>
            </a:endParaRPr>
          </a:p>
          <a:p>
            <a:r>
              <a:rPr lang="ru-RU" sz="2400" dirty="0" smtClean="0">
                <a:solidFill>
                  <a:srgbClr val="663300"/>
                </a:solidFill>
              </a:rPr>
              <a:t>Полина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4" name="Рисунок 3" descr="C:\Users\admin\Desktop\сборник сочинений 3 б\фотки 001.jpg"/>
          <p:cNvPicPr/>
          <p:nvPr/>
        </p:nvPicPr>
        <p:blipFill>
          <a:blip r:embed="rId2" cstate="print"/>
          <a:srcRect l="6998" t="2459" r="7401" b="50433"/>
          <a:stretch>
            <a:fillRect/>
          </a:stretch>
        </p:blipFill>
        <p:spPr bwMode="auto">
          <a:xfrm rot="5400000">
            <a:off x="1071539" y="4071941"/>
            <a:ext cx="292895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868" y="4286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Мой прапрадедушка - Чернов Василий Иванович на войне был шофёром, был неоднократно ранен имеет награды.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357298"/>
            <a:ext cx="2571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прадедушка - Смирнов Григорий Константинович. Мой смелый и отважный прадедушка: был секретарём комсомольской организации полка; командовал взводом, первым поднимался в атаки на врага; со своим взводом выходил из окружения; ходил в разведку; ему не раз приходилось разминировать минные поля. </a:t>
            </a:r>
          </a:p>
          <a:p>
            <a:endParaRPr lang="ru-RU" dirty="0"/>
          </a:p>
        </p:txBody>
      </p:sp>
      <p:pic>
        <p:nvPicPr>
          <p:cNvPr id="7" name="Рисунок 6" descr="C:\Users\admin\Desktop\сборник сочинений 3 б\фотки 001.jpg"/>
          <p:cNvPicPr/>
          <p:nvPr/>
        </p:nvPicPr>
        <p:blipFill>
          <a:blip r:embed="rId3" cstate="print"/>
          <a:srcRect l="8894" t="57814" r="56041" b="5258"/>
          <a:stretch>
            <a:fillRect/>
          </a:stretch>
        </p:blipFill>
        <p:spPr bwMode="auto">
          <a:xfrm rot="10800000">
            <a:off x="6286512" y="1357298"/>
            <a:ext cx="22145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28596" y="1714488"/>
            <a:ext cx="26432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прадедушка - Чернов Фёдор Васильевич воевал с 1944 г в войсках НКВД – участвовал в ликвидации </a:t>
            </a:r>
            <a:r>
              <a:rPr lang="ru-RU" dirty="0" err="1" smtClean="0"/>
              <a:t>бандеровских</a:t>
            </a:r>
            <a:r>
              <a:rPr lang="ru-RU" dirty="0" smtClean="0"/>
              <a:t> банд, награждён</a:t>
            </a:r>
          </a:p>
          <a:p>
            <a:r>
              <a:rPr lang="ru-RU" dirty="0" smtClean="0"/>
              <a:t> медалью </a:t>
            </a:r>
          </a:p>
          <a:p>
            <a:r>
              <a:rPr lang="ru-RU" dirty="0" smtClean="0"/>
              <a:t>«За отвагу». </a:t>
            </a:r>
          </a:p>
        </p:txBody>
      </p:sp>
      <p:pic>
        <p:nvPicPr>
          <p:cNvPr id="32770" name="Picture 2" descr="C:\Users\38E2~1\AppData\Local\Temp\Rar$DI07.325\DSC_6849+++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500042"/>
            <a:ext cx="1180173" cy="177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рабабушка.bmp"/>
          <p:cNvPicPr/>
          <p:nvPr/>
        </p:nvPicPr>
        <p:blipFill>
          <a:blip r:embed="rId2" cstate="print"/>
          <a:srcRect r="20312" b="26599"/>
          <a:stretch>
            <a:fillRect/>
          </a:stretch>
        </p:blipFill>
        <p:spPr bwMode="auto">
          <a:xfrm>
            <a:off x="5286380" y="428604"/>
            <a:ext cx="335758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37861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Моя прабабушка Комлева Нина Матвеевна. воевала за свою Родину, за светлое будущее. Участвовала в боях, в Херсонской области – сегодняшней Украины. Была медсестрой.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286124"/>
            <a:ext cx="2193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Комлева Алёна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29697" name="Picture 1" descr="C:\Users\Семья\Desktop\фотки детей\портреты 2012\DSC_6686++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2000264" cy="299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500042"/>
            <a:ext cx="52864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Мой прадедушка Волков Николай Николаевич и прабабушка Волкова Антонина Дмитриевна были во время войны тружениками тыла. Будучи подростками они работали на предприятиях города Рыбинск. </a:t>
            </a:r>
          </a:p>
          <a:p>
            <a:r>
              <a:rPr lang="ru-RU" sz="2400" dirty="0" smtClean="0"/>
              <a:t>Брат прабабушки Новиков Иван Дмитриевич прошел всю войну. Закончил войну в Западной Украине 1947 году. Там он уничтожал </a:t>
            </a:r>
            <a:r>
              <a:rPr lang="ru-RU" sz="2400" dirty="0" err="1" smtClean="0"/>
              <a:t>бандеровских</a:t>
            </a:r>
            <a:r>
              <a:rPr lang="ru-RU" sz="2400" dirty="0" smtClean="0"/>
              <a:t> националистов. Был ранен.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3214686"/>
            <a:ext cx="19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Куликова Ева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31746" name="Picture 2" descr="C:\Users\Семья\Desktop\фотки детей\портреты 2012\DSC_6734+++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571480"/>
            <a:ext cx="181242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ом\Desktop\сочинение Саша Кочуров\фото цветов н 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876"/>
            <a:ext cx="207170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2357430"/>
            <a:ext cx="2313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solidFill>
                  <a:srgbClr val="663300"/>
                </a:solidFill>
              </a:rPr>
              <a:t>Кочуров</a:t>
            </a:r>
            <a:r>
              <a:rPr lang="ru-RU" sz="2000" dirty="0" smtClean="0">
                <a:solidFill>
                  <a:srgbClr val="663300"/>
                </a:solidFill>
              </a:rPr>
              <a:t> Александр</a:t>
            </a:r>
            <a:endParaRPr lang="ru-RU" sz="2000" dirty="0">
              <a:solidFill>
                <a:srgbClr val="66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857496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прадед Цветов Николай Александрович.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500042"/>
            <a:ext cx="3929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1941 году ушел на фронт. Это была его третья война, до этого он воевал в Первой Мировой и Гражданской. Поскольку он хорошо умел работать топором, его направили в инженерно-саперный батальон. У нас сохранились два его письма, отправленные летом 1942 года. Письма написаны на какой-то технической бумаге, поэтому сложно прочитать. В них дед Николай очень мало рассказывает о себе, называет свою службу «работой».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42148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В 1942 году на войну уходит старший сын прадедушки – Дмитрий, и они оба оказываются в Сталинграде.</a:t>
            </a:r>
            <a:endParaRPr lang="ru-RU" dirty="0"/>
          </a:p>
        </p:txBody>
      </p:sp>
      <p:pic>
        <p:nvPicPr>
          <p:cNvPr id="7" name="Рисунок 6" descr="DSCN4363.JPG"/>
          <p:cNvPicPr>
            <a:picLocks noChangeAspect="1"/>
          </p:cNvPicPr>
          <p:nvPr/>
        </p:nvPicPr>
        <p:blipFill>
          <a:blip r:embed="rId3"/>
          <a:srcRect l="39013" t="25586" r="46338" b="50000"/>
          <a:stretch>
            <a:fillRect/>
          </a:stretch>
        </p:blipFill>
        <p:spPr>
          <a:xfrm>
            <a:off x="642910" y="357166"/>
            <a:ext cx="1571636" cy="196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дом\Desktop\сочинение Саша Кочуров\Mail_20150320\IMG_0006.jpg"/>
          <p:cNvPicPr/>
          <p:nvPr/>
        </p:nvPicPr>
        <p:blipFill>
          <a:blip r:embed="rId2" cstate="print"/>
          <a:srcRect l="5882" t="-321"/>
          <a:stretch>
            <a:fillRect/>
          </a:stretch>
        </p:blipFill>
        <p:spPr bwMode="auto">
          <a:xfrm>
            <a:off x="2357422" y="3143248"/>
            <a:ext cx="2438408" cy="327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71736" y="642918"/>
            <a:ext cx="35733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прадед-фронтовик,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я его должник.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Должник по той причине,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память надо чтить.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2571744"/>
            <a:ext cx="5786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Даниил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Кочуров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дом\Desktop\сочинение Саша Кочуров\Mail_20150320\IMG_0003.jpg"/>
          <p:cNvPicPr/>
          <p:nvPr/>
        </p:nvPicPr>
        <p:blipFill>
          <a:blip r:embed="rId3" cstate="print"/>
          <a:srcRect l="2358" b="5674"/>
          <a:stretch>
            <a:fillRect/>
          </a:stretch>
        </p:blipFill>
        <p:spPr bwMode="auto">
          <a:xfrm>
            <a:off x="357158" y="2285992"/>
            <a:ext cx="29575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ом\Desktop\сочинение Саша Кочуров\Mail_20150320\IMG_0001.jpg"/>
          <p:cNvPicPr/>
          <p:nvPr/>
        </p:nvPicPr>
        <p:blipFill>
          <a:blip r:embed="rId4" cstate="print"/>
          <a:srcRect l="4849" t="3636"/>
          <a:stretch>
            <a:fillRect/>
          </a:stretch>
        </p:blipFill>
        <p:spPr bwMode="auto">
          <a:xfrm>
            <a:off x="4286248" y="3214686"/>
            <a:ext cx="2709871" cy="252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ом\Desktop\сочинение Саша Кочуров\Mail_20150320\IMG_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642918"/>
            <a:ext cx="2371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0034" y="5286388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Письма с фронта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785794"/>
            <a:ext cx="7429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 </a:t>
            </a:r>
            <a:r>
              <a:rPr lang="ru-RU" sz="3200" b="1" dirty="0" smtClean="0"/>
              <a:t>Знать прошлое – это значит,  </a:t>
            </a:r>
          </a:p>
          <a:p>
            <a:r>
              <a:rPr lang="ru-RU" sz="3200" b="1" dirty="0" smtClean="0"/>
              <a:t>во многом понять настоящее и</a:t>
            </a:r>
          </a:p>
          <a:p>
            <a:r>
              <a:rPr lang="ru-RU" sz="3200" b="1" dirty="0" smtClean="0"/>
              <a:t> уметь предвидеть будущее.</a:t>
            </a:r>
          </a:p>
          <a:p>
            <a:r>
              <a:rPr lang="ru-RU" sz="3200" dirty="0" smtClean="0"/>
              <a:t>Проект посвящён 70 - летию Победы в Великой Отечественной войне.</a:t>
            </a:r>
          </a:p>
          <a:p>
            <a:r>
              <a:rPr lang="ru-RU" sz="3200" dirty="0" smtClean="0"/>
              <a:t>14 человек из 3 б класса провели исследование </a:t>
            </a:r>
          </a:p>
          <a:p>
            <a:r>
              <a:rPr lang="ru-RU" sz="3200" dirty="0" smtClean="0"/>
              <a:t>«След войны в моей семье».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мья\Desktop\Новая папка\фото Мир моих интересов 7102014\Мир моих интересов 10092014\IMG_2125.jpg"/>
          <p:cNvPicPr>
            <a:picLocks noChangeAspect="1" noChangeArrowheads="1"/>
          </p:cNvPicPr>
          <p:nvPr/>
        </p:nvPicPr>
        <p:blipFill>
          <a:blip r:embed="rId2" cstate="print"/>
          <a:srcRect l="38281" t="13541" r="32812" b="41667"/>
          <a:stretch>
            <a:fillRect/>
          </a:stretch>
        </p:blipFill>
        <p:spPr bwMode="auto">
          <a:xfrm>
            <a:off x="357158" y="357166"/>
            <a:ext cx="264320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3357562"/>
            <a:ext cx="2564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Харитонова Алиса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5748" t="41794" r="26852" b="21226"/>
          <a:stretch>
            <a:fillRect/>
          </a:stretch>
        </p:blipFill>
        <p:spPr>
          <a:xfrm>
            <a:off x="3071802" y="428604"/>
            <a:ext cx="23717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1716" r="45927" b="59191"/>
          <a:stretch>
            <a:fillRect/>
          </a:stretch>
        </p:blipFill>
        <p:spPr>
          <a:xfrm>
            <a:off x="5929322" y="428604"/>
            <a:ext cx="235745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4073" r="9878" b="61762"/>
          <a:stretch>
            <a:fillRect/>
          </a:stretch>
        </p:blipFill>
        <p:spPr>
          <a:xfrm>
            <a:off x="5715008" y="3571876"/>
            <a:ext cx="221457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3786190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нашей семье воевал мой прадед Винников Ефим </a:t>
            </a:r>
            <a:r>
              <a:rPr lang="ru-RU" dirty="0" err="1" smtClean="0"/>
              <a:t>Корнеевич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3643314"/>
            <a:ext cx="264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Мой прадед был простым солдатом, преданным своей Родине был награждён медалями «За взятие Будапешта», «За отвагу.»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p.vk.me/c623819/v623819991/26ef2/QDyHS8jqMUk.jpg"/>
          <p:cNvPicPr>
            <a:picLocks noChangeAspect="1" noChangeArrowheads="1"/>
          </p:cNvPicPr>
          <p:nvPr/>
        </p:nvPicPr>
        <p:blipFill>
          <a:blip r:embed="rId2"/>
          <a:srcRect l="28146" t="4967" r="42053" b="70198"/>
          <a:stretch>
            <a:fillRect/>
          </a:stretch>
        </p:blipFill>
        <p:spPr bwMode="auto">
          <a:xfrm>
            <a:off x="428596" y="285728"/>
            <a:ext cx="214314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1472" y="2571744"/>
            <a:ext cx="210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663300"/>
                </a:solidFill>
              </a:rPr>
              <a:t>Ветрова</a:t>
            </a:r>
            <a:r>
              <a:rPr lang="ru-RU" sz="2400" dirty="0" smtClean="0">
                <a:solidFill>
                  <a:srgbClr val="663300"/>
                </a:solidFill>
              </a:rPr>
              <a:t> Дарья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7" name="Рисунок 6" descr="C:\Users\admin\Desktop\сборник сочинений 3 б\002.jpg"/>
          <p:cNvPicPr/>
          <p:nvPr/>
        </p:nvPicPr>
        <p:blipFill>
          <a:blip r:embed="rId3" cstate="print"/>
          <a:srcRect l="12181" t="47176" r="47901" b="6095"/>
          <a:stretch>
            <a:fillRect/>
          </a:stretch>
        </p:blipFill>
        <p:spPr bwMode="auto">
          <a:xfrm>
            <a:off x="6286512" y="1571612"/>
            <a:ext cx="207170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сборник сочинений 3 б\002.jpg"/>
          <p:cNvPicPr/>
          <p:nvPr/>
        </p:nvPicPr>
        <p:blipFill>
          <a:blip r:embed="rId4" cstate="print"/>
          <a:srcRect l="8571" t="9303" r="54285" b="55814"/>
          <a:stretch>
            <a:fillRect/>
          </a:stretch>
        </p:blipFill>
        <p:spPr bwMode="auto">
          <a:xfrm>
            <a:off x="3714744" y="571480"/>
            <a:ext cx="257176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3143248"/>
            <a:ext cx="3429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прадедушка </a:t>
            </a:r>
            <a:r>
              <a:rPr lang="ru-RU" dirty="0" err="1" smtClean="0"/>
              <a:t>Бушманов</a:t>
            </a:r>
            <a:r>
              <a:rPr lang="ru-RU" dirty="0" smtClean="0"/>
              <a:t> Борис Васильевич и моя прабабушка </a:t>
            </a:r>
            <a:r>
              <a:rPr lang="ru-RU" dirty="0" err="1" smtClean="0"/>
              <a:t>Бушманова</a:t>
            </a:r>
            <a:r>
              <a:rPr lang="ru-RU" dirty="0" smtClean="0"/>
              <a:t> Лидия Васильевна – ветераны Великой Отечественной войны.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46434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Прадедушке было всего 18 лет, когда его  отправили служить  в 1941году в военно-воздушные войска на Север. А прабабушка, окончив Медицинскую Академию, лечила раненых.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vk.me/c616920/v616920008/1e0e3/_fT7thPaEok.jpg"/>
          <p:cNvPicPr>
            <a:picLocks noChangeAspect="1" noChangeArrowheads="1"/>
          </p:cNvPicPr>
          <p:nvPr/>
        </p:nvPicPr>
        <p:blipFill>
          <a:blip r:embed="rId2"/>
          <a:srcRect l="31892" t="18311" r="35117" b="53125"/>
          <a:stretch>
            <a:fillRect/>
          </a:stretch>
        </p:blipFill>
        <p:spPr bwMode="auto">
          <a:xfrm>
            <a:off x="428596" y="357165"/>
            <a:ext cx="2071702" cy="269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2928934"/>
            <a:ext cx="1384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Булыгин </a:t>
            </a:r>
          </a:p>
          <a:p>
            <a:r>
              <a:rPr lang="ru-RU" sz="2400" dirty="0" smtClean="0">
                <a:solidFill>
                  <a:srgbClr val="663300"/>
                </a:solidFill>
              </a:rPr>
              <a:t>Григорий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28"/>
            <a:ext cx="4572032" cy="316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429000"/>
            <a:ext cx="4429124" cy="307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357422" y="357166"/>
            <a:ext cx="22145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Моя прабабушка Галя все военные годы проработала на заводе, где ей приходилось собирать мины. У прабабушки три родных брата Виктор, Анатолий и Евгений погибли на войне.</a:t>
            </a:r>
            <a:endParaRPr lang="ru-RU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71472" y="3857628"/>
            <a:ext cx="39290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Больше всего нам известно о судьбе брата Евгения. Он прошел почти всю войну: был призван в ряды Красной Армии 3 октября 1941г., погиб 4 февраля 1945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г. Участвовал во всех операциях разведгруппы.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награжден Орденом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ругой взгляд другой мир\лето2013\Алиса климина\DSC06295.JPG"/>
          <p:cNvPicPr>
            <a:picLocks noChangeAspect="1" noChangeArrowheads="1"/>
          </p:cNvPicPr>
          <p:nvPr/>
        </p:nvPicPr>
        <p:blipFill>
          <a:blip r:embed="rId2" cstate="print"/>
          <a:srcRect l="38184" t="14925" r="1170" b="46269"/>
          <a:stretch>
            <a:fillRect/>
          </a:stretch>
        </p:blipFill>
        <p:spPr bwMode="auto">
          <a:xfrm>
            <a:off x="500034" y="357166"/>
            <a:ext cx="215138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2357430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Климина Алиса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286116" y="1000108"/>
            <a:ext cx="47148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Мой прадедушка Николай Львович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 дважды  награждён орденами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прадедушка   Павел  Шустов, погиб 6 мая 1945 года в Восточной  Пруссии.  Он очень редко писал, и письма были короткими, видимо писать, на войне было некогда.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496"/>
            <a:ext cx="2041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solidFill>
                  <a:srgbClr val="663300"/>
                </a:solidFill>
              </a:rPr>
              <a:t>Куренева</a:t>
            </a:r>
            <a:r>
              <a:rPr lang="ru-RU" sz="2000" dirty="0" smtClean="0">
                <a:solidFill>
                  <a:srgbClr val="663300"/>
                </a:solidFill>
              </a:rPr>
              <a:t> </a:t>
            </a:r>
          </a:p>
          <a:p>
            <a:r>
              <a:rPr lang="ru-RU" sz="2000" dirty="0" smtClean="0">
                <a:solidFill>
                  <a:srgbClr val="663300"/>
                </a:solidFill>
              </a:rPr>
              <a:t>Наталья Львовна</a:t>
            </a:r>
            <a:endParaRPr lang="ru-RU" sz="2000" dirty="0">
              <a:solidFill>
                <a:srgbClr val="66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3372" y="785794"/>
            <a:ext cx="3500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Мой дед </a:t>
            </a:r>
            <a:r>
              <a:rPr lang="ru-RU" sz="2000" dirty="0" err="1" smtClean="0"/>
              <a:t>Лелеев</a:t>
            </a:r>
            <a:r>
              <a:rPr lang="ru-RU" sz="2000" dirty="0" smtClean="0"/>
              <a:t> Павел  Александрович пропал без вести в 1941 году. </a:t>
            </a:r>
          </a:p>
          <a:p>
            <a:endParaRPr lang="ru-RU" sz="2000" dirty="0" smtClean="0"/>
          </a:p>
          <a:p>
            <a:r>
              <a:rPr lang="ru-RU" sz="2000" dirty="0" smtClean="0"/>
              <a:t>Бабушка </a:t>
            </a:r>
            <a:r>
              <a:rPr lang="ru-RU" sz="2000" dirty="0" err="1" smtClean="0"/>
              <a:t>Лелеева</a:t>
            </a:r>
            <a:r>
              <a:rPr lang="ru-RU" sz="2000" dirty="0" smtClean="0"/>
              <a:t> Антонина Михайловна трудилась в колхозе и воспитывала шестерых детей.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Мой дед Маслов Михаил Иванович служил медбратом, был ранен и в 1944 году умер.</a:t>
            </a:r>
            <a:endParaRPr lang="ru-RU" sz="2000" dirty="0"/>
          </a:p>
        </p:txBody>
      </p:sp>
      <p:pic>
        <p:nvPicPr>
          <p:cNvPr id="4" name="Рисунок 3" descr="Учителя 007"/>
          <p:cNvPicPr/>
          <p:nvPr/>
        </p:nvPicPr>
        <p:blipFill>
          <a:blip r:embed="rId2"/>
          <a:srcRect l="34566" t="27336" r="28966" b="27370"/>
          <a:stretch>
            <a:fillRect/>
          </a:stretch>
        </p:blipFill>
        <p:spPr bwMode="auto">
          <a:xfrm>
            <a:off x="571472" y="642918"/>
            <a:ext cx="2448244" cy="22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kaOHmE_sVQ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3643314"/>
            <a:ext cx="2087311" cy="269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jHo2YVEgA-g.jpg"/>
          <p:cNvPicPr>
            <a:picLocks noChangeAspect="1"/>
          </p:cNvPicPr>
          <p:nvPr/>
        </p:nvPicPr>
        <p:blipFill>
          <a:blip r:embed="rId4"/>
          <a:srcRect l="50000" t="12499" r="22500" b="50001"/>
          <a:stretch>
            <a:fillRect/>
          </a:stretch>
        </p:blipFill>
        <p:spPr>
          <a:xfrm>
            <a:off x="6429388" y="2928934"/>
            <a:ext cx="1714512" cy="233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мья\Desktop\Новая папка\фото Мир моих интересов 7102014\IMG_0319.JPG"/>
          <p:cNvPicPr>
            <a:picLocks noChangeAspect="1" noChangeArrowheads="1"/>
          </p:cNvPicPr>
          <p:nvPr/>
        </p:nvPicPr>
        <p:blipFill>
          <a:blip r:embed="rId2" cstate="print"/>
          <a:srcRect l="55469" t="32291" r="20312" b="29167"/>
          <a:stretch>
            <a:fillRect/>
          </a:stretch>
        </p:blipFill>
        <p:spPr bwMode="auto">
          <a:xfrm>
            <a:off x="428596" y="428604"/>
            <a:ext cx="2714644" cy="324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3500438"/>
            <a:ext cx="252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Смирнов Василий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286116" y="428604"/>
            <a:ext cx="492922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Мой прадедушка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Смирнов Василий Андреевич служил в разведке.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Мой прапрадед Василий Иванович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Рисинский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в партизанском отряде в белорусских лесах.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Мой прапрадедушка Иван Фёдорович Денисов воевал простым солдатом и дошёл до самого Берлина. Домой он пришёл с Победой и трофеями из Германии.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мья\Desktop\Новая папка\фото Мир моих интересов 7102014\Мир моих интересов 10092014\IMG_2127.jpg"/>
          <p:cNvPicPr>
            <a:picLocks noChangeAspect="1" noChangeArrowheads="1"/>
          </p:cNvPicPr>
          <p:nvPr/>
        </p:nvPicPr>
        <p:blipFill>
          <a:blip r:embed="rId2" cstate="print"/>
          <a:srcRect l="33674" r="31122" b="36734"/>
          <a:stretch>
            <a:fillRect/>
          </a:stretch>
        </p:blipFill>
        <p:spPr bwMode="auto">
          <a:xfrm>
            <a:off x="357158" y="285727"/>
            <a:ext cx="2714643" cy="365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4000504"/>
            <a:ext cx="300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Субботина </a:t>
            </a:r>
            <a:r>
              <a:rPr lang="ru-RU" sz="2400" dirty="0" err="1" smtClean="0">
                <a:solidFill>
                  <a:srgbClr val="663300"/>
                </a:solidFill>
              </a:rPr>
              <a:t>Анжелика</a:t>
            </a:r>
            <a:endParaRPr lang="ru-RU" sz="2400" dirty="0">
              <a:solidFill>
                <a:srgbClr val="66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857232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Мой прадедушка Гладков Афанасий Иванович. В свои молодые годы он ушёл на фронт, жена и пятеро детей остались дома. Был ранен, отлежал в госпитале и снова на фронт. Он награждён орденами и медалями. Вернулся с войны, но вскоре от ранений умер.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1022</Words>
  <Application>Microsoft Office PowerPoint</Application>
  <PresentationFormat>Экран (4:3)</PresentationFormat>
  <Paragraphs>77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Семья</cp:lastModifiedBy>
  <cp:revision>43</cp:revision>
  <dcterms:created xsi:type="dcterms:W3CDTF">2015-03-27T09:30:08Z</dcterms:created>
  <dcterms:modified xsi:type="dcterms:W3CDTF">2015-04-12T09:05:45Z</dcterms:modified>
</cp:coreProperties>
</file>