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23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53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720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931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191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94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70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988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02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439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673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448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218-1BD9-44B7-AD25-60C2204205A7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617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21539" y="978547"/>
            <a:ext cx="540995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  <a:latin typeface="Ubuntu Condensed" panose="020B0506030602030204" pitchFamily="34" charset="0"/>
              </a:rPr>
              <a:t>След войны </a:t>
            </a:r>
            <a:br>
              <a:rPr lang="ru-RU" sz="6000" b="1" dirty="0" smtClean="0">
                <a:solidFill>
                  <a:schemeClr val="bg1"/>
                </a:solidFill>
                <a:latin typeface="Ubuntu Condensed" panose="020B0506030602030204" pitchFamily="34" charset="0"/>
              </a:rPr>
            </a:br>
            <a:r>
              <a:rPr lang="ru-RU" sz="6000" b="1" dirty="0" smtClean="0">
                <a:solidFill>
                  <a:schemeClr val="bg1"/>
                </a:solidFill>
                <a:latin typeface="Ubuntu Condensed" panose="020B0506030602030204" pitchFamily="34" charset="0"/>
              </a:rPr>
              <a:t>в истории моей семьи</a:t>
            </a:r>
            <a:endParaRPr lang="ru-RU" sz="6000" b="1" dirty="0">
              <a:solidFill>
                <a:schemeClr val="bg1"/>
              </a:solidFill>
              <a:latin typeface="Ubuntu Condensed" panose="020B0506030602030204" pitchFamily="34" charset="0"/>
            </a:endParaRPr>
          </a:p>
        </p:txBody>
      </p:sp>
      <p:pic>
        <p:nvPicPr>
          <p:cNvPr id="4" name="Рисунок 3" descr="Папа старший сержант медаль «За боевые заслуги».jpg"/>
          <p:cNvPicPr/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6483928" y="55420"/>
            <a:ext cx="2147454" cy="3338945"/>
          </a:xfrm>
          <a:prstGeom prst="rect">
            <a:avLst/>
          </a:prstGeom>
          <a:ln>
            <a:noFill/>
          </a:ln>
        </p:spPr>
      </p:pic>
      <p:pic>
        <p:nvPicPr>
          <p:cNvPr id="7" name="Picture 2" descr="http://forumsmile.ru/u/5/2/8/528e4f55578d182ee6e800cbabdc7046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7832710">
            <a:off x="6916535" y="739484"/>
            <a:ext cx="3017913" cy="188840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089564" y="4682836"/>
            <a:ext cx="29510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>
                <a:solidFill>
                  <a:srgbClr val="FFC000"/>
                </a:solidFill>
              </a:rPr>
              <a:t>Авторы: </a:t>
            </a:r>
            <a:br>
              <a:rPr lang="ru-RU" sz="2000" b="1" dirty="0" smtClean="0">
                <a:solidFill>
                  <a:srgbClr val="FFC000"/>
                </a:solidFill>
              </a:rPr>
            </a:br>
            <a:r>
              <a:rPr lang="ru-RU" sz="2000" b="1" dirty="0" smtClean="0">
                <a:solidFill>
                  <a:srgbClr val="FFC000"/>
                </a:solidFill>
              </a:rPr>
              <a:t>Хрущев  Андрей и </a:t>
            </a:r>
            <a:br>
              <a:rPr lang="ru-RU" sz="2000" b="1" dirty="0" smtClean="0">
                <a:solidFill>
                  <a:srgbClr val="FFC000"/>
                </a:solidFill>
              </a:rPr>
            </a:br>
            <a:r>
              <a:rPr lang="ru-RU" sz="2000" b="1" dirty="0" smtClean="0">
                <a:solidFill>
                  <a:srgbClr val="FFC000"/>
                </a:solidFill>
              </a:rPr>
              <a:t>Хрущев Дмитрий , </a:t>
            </a:r>
            <a:br>
              <a:rPr lang="ru-RU" sz="2000" b="1" dirty="0" smtClean="0">
                <a:solidFill>
                  <a:srgbClr val="FFC000"/>
                </a:solidFill>
              </a:rPr>
            </a:br>
            <a:r>
              <a:rPr lang="ru-RU" sz="2000" b="1" dirty="0" smtClean="0">
                <a:solidFill>
                  <a:srgbClr val="FFC000"/>
                </a:solidFill>
              </a:rPr>
              <a:t>ученики 5а класса</a:t>
            </a:r>
            <a:endParaRPr lang="ru-RU" sz="2000" b="1" dirty="0">
              <a:solidFill>
                <a:srgbClr val="FFC000"/>
              </a:solidFill>
            </a:endParaRPr>
          </a:p>
        </p:txBody>
      </p:sp>
      <p:pic>
        <p:nvPicPr>
          <p:cNvPr id="9" name="Picture 2" descr="http://img-fotki.yandex.ru/get/6442/102699435.87c/0_a1b45_d5dec2a3_L.png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1875511">
            <a:off x="-200444" y="4428054"/>
            <a:ext cx="1804122" cy="1656184"/>
          </a:xfrm>
          <a:prstGeom prst="rect">
            <a:avLst/>
          </a:prstGeom>
          <a:noFill/>
        </p:spPr>
      </p:pic>
      <p:pic>
        <p:nvPicPr>
          <p:cNvPr id="10" name="Picture 2" descr="http://forumsmile.ru/u/2/f/d/2fd432955c982f0b9b333d8123e9b07f.jpg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/>
          <a:stretch>
            <a:fillRect/>
          </a:stretch>
        </p:blipFill>
        <p:spPr bwMode="auto">
          <a:xfrm>
            <a:off x="-67145" y="5620063"/>
            <a:ext cx="2023715" cy="1168773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6460175" y="3327463"/>
            <a:ext cx="17615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Ubuntu Condensed" panose="020B0506030602030204" pitchFamily="34" charset="0"/>
              </a:rPr>
              <a:t>наш прадед </a:t>
            </a:r>
            <a:r>
              <a:rPr lang="ru-RU" b="1" dirty="0" smtClean="0">
                <a:solidFill>
                  <a:schemeClr val="bg1"/>
                </a:solidFill>
                <a:latin typeface="Ubuntu Condensed" panose="020B0506030602030204" pitchFamily="34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Ubuntu Condensed" panose="020B0506030602030204" pitchFamily="34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Ubuntu Condensed" panose="020B0506030602030204" pitchFamily="34" charset="0"/>
              </a:rPr>
              <a:t>Португал </a:t>
            </a:r>
            <a:r>
              <a:rPr lang="ru-RU" b="1" dirty="0" smtClean="0">
                <a:solidFill>
                  <a:schemeClr val="bg1"/>
                </a:solidFill>
                <a:latin typeface="Ubuntu Condensed" panose="020B0506030602030204" pitchFamily="34" charset="0"/>
              </a:rPr>
              <a:t>Е.А.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5266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pic>
        <p:nvPicPr>
          <p:cNvPr id="9" name="Рисунок 8" descr="Папа старший сержант медаль «За боевые заслуги».jpg"/>
          <p:cNvPicPr/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6483928" y="55420"/>
            <a:ext cx="2147454" cy="3338945"/>
          </a:xfrm>
          <a:prstGeom prst="rect">
            <a:avLst/>
          </a:prstGeom>
          <a:ln>
            <a:noFill/>
          </a:ln>
        </p:spPr>
      </p:pic>
      <p:pic>
        <p:nvPicPr>
          <p:cNvPr id="10" name="Picture 2" descr="http://forumsmile.ru/u/5/2/8/528e4f55578d182ee6e800cbabdc7046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7832710">
            <a:off x="6916535" y="739484"/>
            <a:ext cx="3017913" cy="1888402"/>
          </a:xfrm>
          <a:prstGeom prst="rect">
            <a:avLst/>
          </a:prstGeom>
          <a:noFill/>
        </p:spPr>
      </p:pic>
      <p:pic>
        <p:nvPicPr>
          <p:cNvPr id="18" name="Рисунок 17" descr="Московский механический институт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263985">
            <a:off x="1730652" y="3017700"/>
            <a:ext cx="4444836" cy="306027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43343" y="374070"/>
            <a:ext cx="556952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Наш прадедушка </a:t>
            </a:r>
            <a:b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Португал Евгений Анатольевич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родился в городе Москва 23 октября 1918 года. Учился всегда на «отлично», поэтому после окончания школы поступил в Московский механический институт. Когда началась война, он, продолжая учиться в институте, стал работать на Московском автомобильном заводе им. Лихачева. С четвёртого курса института в 1943 году он ушел на фронт защищать Родину.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623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pic>
        <p:nvPicPr>
          <p:cNvPr id="9" name="Рисунок 8" descr="Папа старший сержант медаль «За боевые заслуги».jpg"/>
          <p:cNvPicPr/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6483928" y="55420"/>
            <a:ext cx="2147454" cy="3338945"/>
          </a:xfrm>
          <a:prstGeom prst="rect">
            <a:avLst/>
          </a:prstGeom>
          <a:ln>
            <a:noFill/>
          </a:ln>
        </p:spPr>
      </p:pic>
      <p:pic>
        <p:nvPicPr>
          <p:cNvPr id="10" name="Picture 2" descr="http://forumsmile.ru/u/5/2/8/528e4f55578d182ee6e800cbabdc7046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7832710">
            <a:off x="6916535" y="739484"/>
            <a:ext cx="3017913" cy="1888402"/>
          </a:xfrm>
          <a:prstGeom prst="rect">
            <a:avLst/>
          </a:prstGeom>
          <a:noFill/>
        </p:spPr>
      </p:pic>
      <p:pic>
        <p:nvPicPr>
          <p:cNvPr id="7" name="Рисунок 6" descr="О потере  медали «За боевые заслуги»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21059677">
            <a:off x="460308" y="2520206"/>
            <a:ext cx="5255033" cy="339657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71055" y="221665"/>
            <a:ext cx="550025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Героически воевал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на </a:t>
            </a:r>
            <a:r>
              <a:rPr lang="ru-RU" sz="2000" b="1" dirty="0" smtClean="0"/>
              <a:t>2-ом Украинском фронте</a:t>
            </a:r>
            <a:r>
              <a:rPr lang="ru-RU" sz="2000" dirty="0" smtClean="0"/>
              <a:t>, за что получил медаль </a:t>
            </a:r>
            <a:r>
              <a:rPr lang="ru-RU" sz="2000" b="1" dirty="0" smtClean="0"/>
              <a:t>«За боевые заслуги». </a:t>
            </a:r>
            <a:r>
              <a:rPr lang="ru-RU" sz="2000" dirty="0" smtClean="0"/>
              <a:t>После освобождения нашей страны участвовал в освобождении </a:t>
            </a:r>
            <a:r>
              <a:rPr lang="ru-RU" sz="2000" b="1" dirty="0" smtClean="0"/>
              <a:t>Венгрии</a:t>
            </a:r>
            <a:r>
              <a:rPr lang="ru-RU" sz="2000" dirty="0" smtClean="0"/>
              <a:t> от фашистских захватчиков и был награжден медалью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«</a:t>
            </a:r>
            <a:r>
              <a:rPr lang="ru-RU" sz="2000" b="1" dirty="0" smtClean="0"/>
              <a:t>За взятие </a:t>
            </a:r>
            <a:r>
              <a:rPr lang="ru-RU" sz="2000" b="1" dirty="0" smtClean="0"/>
              <a:t>Будапешта».</a:t>
            </a:r>
            <a:endParaRPr lang="ru-RU" sz="2000" b="1" dirty="0"/>
          </a:p>
        </p:txBody>
      </p:sp>
      <p:pic>
        <p:nvPicPr>
          <p:cNvPr id="8" name="Рисунок 7" descr="1279387539_zbz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83130" y="4184075"/>
            <a:ext cx="1149927" cy="2071940"/>
          </a:xfrm>
          <a:prstGeom prst="rect">
            <a:avLst/>
          </a:prstGeom>
        </p:spPr>
      </p:pic>
      <p:pic>
        <p:nvPicPr>
          <p:cNvPr id="11" name="Рисунок 10" descr="MVzBudapA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5264726" y="2105890"/>
            <a:ext cx="1191491" cy="216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8623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pic>
        <p:nvPicPr>
          <p:cNvPr id="9" name="Рисунок 8" descr="Папа старший сержант медаль «За боевые заслуги».jpg"/>
          <p:cNvPicPr/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6483928" y="55420"/>
            <a:ext cx="2147454" cy="3338945"/>
          </a:xfrm>
          <a:prstGeom prst="rect">
            <a:avLst/>
          </a:prstGeom>
          <a:ln>
            <a:noFill/>
          </a:ln>
        </p:spPr>
      </p:pic>
      <p:pic>
        <p:nvPicPr>
          <p:cNvPr id="10" name="Picture 2" descr="http://forumsmile.ru/u/5/2/8/528e4f55578d182ee6e800cbabdc7046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7832710">
            <a:off x="6916535" y="739484"/>
            <a:ext cx="3017913" cy="1888402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443343" y="374070"/>
            <a:ext cx="55695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В конце войны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Старший </a:t>
            </a:r>
            <a:r>
              <a:rPr lang="ru-RU" sz="2000" b="1" dirty="0" smtClean="0"/>
              <a:t>сержант Португал Евгений Анатольевич </a:t>
            </a:r>
            <a:r>
              <a:rPr lang="ru-RU" sz="2000" dirty="0" smtClean="0"/>
              <a:t>был назначен военпредом в/ч 34674 на заводах «МАВАГ», «ХИРМАН и ФЕРЕНЦ» в г. Будапеште. Домой вернулся только в ноябре 1945 года.</a:t>
            </a:r>
            <a:endParaRPr lang="ru-RU" sz="2000" dirty="0"/>
          </a:p>
        </p:txBody>
      </p:sp>
      <p:pic>
        <p:nvPicPr>
          <p:cNvPr id="8" name="Рисунок 7" descr="Военпред в Будапеште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21112657">
            <a:off x="373745" y="2549242"/>
            <a:ext cx="5781086" cy="3279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8623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pic>
        <p:nvPicPr>
          <p:cNvPr id="6" name="Рисунок 5" descr="Ордена.jpg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6539345" y="-13856"/>
            <a:ext cx="2604655" cy="3352801"/>
          </a:xfrm>
          <a:prstGeom prst="rect">
            <a:avLst/>
          </a:prstGeom>
        </p:spPr>
      </p:pic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45509" y="125119"/>
            <a:ext cx="5830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храбрость, стойкость и мужество, проявленные в борьбе с немецко-фашистскими захватчиками Указом Президиума Верховного  Совета СССР прадедушка был награжден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орденом ОТЕЧЕСТВЕННОЙ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ВОЙНЫ </a:t>
            </a:r>
            <a:r>
              <a:rPr lang="en-US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степени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Рисунок 13" descr="Медали2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193957" y="1787237"/>
            <a:ext cx="4236443" cy="2230582"/>
          </a:xfrm>
          <a:prstGeom prst="rect">
            <a:avLst/>
          </a:prstGeom>
        </p:spPr>
      </p:pic>
      <p:pic>
        <p:nvPicPr>
          <p:cNvPr id="13" name="Рисунок 12" descr="Медали к дню Победы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759527" y="4013757"/>
            <a:ext cx="4623955" cy="2173756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4488873" y="1761944"/>
            <a:ext cx="198119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юбилейными медалями, которые хранятся в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домашнем архиве.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8623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pic>
        <p:nvPicPr>
          <p:cNvPr id="6" name="Рисунок 5" descr="Ордена.jpg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6539345" y="-13856"/>
            <a:ext cx="2604655" cy="3352801"/>
          </a:xfrm>
          <a:prstGeom prst="rect">
            <a:avLst/>
          </a:prstGeom>
        </p:spPr>
      </p:pic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45509" y="125119"/>
            <a:ext cx="5830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dirty="0" smtClean="0"/>
              <a:t>После войны прадедушка работал на </a:t>
            </a:r>
            <a:r>
              <a:rPr lang="ru-RU" sz="2000" b="1" dirty="0" smtClean="0"/>
              <a:t>Рыбинском кабельном заводе. </a:t>
            </a:r>
            <a:r>
              <a:rPr lang="ru-RU" sz="2000" dirty="0" smtClean="0"/>
              <a:t>Сначала механиком, потом начальником </a:t>
            </a:r>
            <a:r>
              <a:rPr lang="ru-RU" sz="2000" dirty="0" err="1" smtClean="0"/>
              <a:t>резиноделательного</a:t>
            </a:r>
            <a:r>
              <a:rPr lang="ru-RU" sz="2000" dirty="0" smtClean="0"/>
              <a:t> цеха. Он неоднократно становился победителем социалистического соревнования, поэтому за высокие производственные показатели в 1976 году Указом Президиума Верховного  Совета СССР прадедушка был награжден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орденом </a:t>
            </a:r>
            <a:r>
              <a:rPr lang="ru-RU" sz="2000" b="1" dirty="0" smtClean="0"/>
              <a:t>Трудового Красного Знамени</a:t>
            </a:r>
            <a:r>
              <a:rPr lang="ru-RU" sz="2000" dirty="0" smtClean="0"/>
              <a:t>.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 descr="Дедушка механик по обслуживанию станков Кабельный завод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065276" y="2945615"/>
            <a:ext cx="4743815" cy="33166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408623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pic>
        <p:nvPicPr>
          <p:cNvPr id="6" name="Рисунок 5" descr="Ордена.jpg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6539345" y="-13856"/>
            <a:ext cx="2604655" cy="3352801"/>
          </a:xfrm>
          <a:prstGeom prst="rect">
            <a:avLst/>
          </a:prstGeom>
        </p:spPr>
      </p:pic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48528" y="443774"/>
            <a:ext cx="5830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dirty="0" smtClean="0"/>
              <a:t>Про него печатали в газете,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фотографию </a:t>
            </a:r>
            <a:r>
              <a:rPr lang="ru-RU" sz="2000" dirty="0" smtClean="0"/>
              <a:t>из которой мы храним. Он всегда учился всему новому. Достигнув пенсионного возраста, он ушел из вредного цеха и стал начальником отдела нового оборудования. Занимался монтированием и наладкой импортного оборудования из Австрии и Венгрии.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Начальник резиноделательного цеха кабельного завода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38416" y="3123923"/>
            <a:ext cx="5594498" cy="29720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408623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07684" y="673747"/>
            <a:ext cx="540995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Умер прадедушка 10 марта 1995 г. </a:t>
            </a: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Мы </a:t>
            </a:r>
            <a:r>
              <a:rPr lang="ru-RU" sz="2000" dirty="0" smtClean="0">
                <a:solidFill>
                  <a:schemeClr val="bg1"/>
                </a:solidFill>
              </a:rPr>
              <a:t>его не застали, но память о нем живет в наших сердцах и передается в нашей семье из поколения в поколение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Мы гордимся своим прадедом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  <a:endParaRPr lang="ru-RU" sz="2000" dirty="0" smtClean="0">
              <a:solidFill>
                <a:schemeClr val="bg1"/>
              </a:solidFill>
            </a:endParaRPr>
          </a:p>
        </p:txBody>
      </p:sp>
      <p:pic>
        <p:nvPicPr>
          <p:cNvPr id="4" name="Рисунок 3" descr="Папа старший сержант медаль «За боевые заслуги».jpg"/>
          <p:cNvPicPr/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6483928" y="55420"/>
            <a:ext cx="2147454" cy="3338945"/>
          </a:xfrm>
          <a:prstGeom prst="rect">
            <a:avLst/>
          </a:prstGeom>
          <a:ln>
            <a:noFill/>
          </a:ln>
        </p:spPr>
      </p:pic>
      <p:pic>
        <p:nvPicPr>
          <p:cNvPr id="7" name="Picture 2" descr="http://forumsmile.ru/u/5/2/8/528e4f55578d182ee6e800cbabdc7046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7832710">
            <a:off x="6916535" y="739484"/>
            <a:ext cx="3017913" cy="188840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422073" y="5486400"/>
            <a:ext cx="2951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C000"/>
                </a:solidFill>
              </a:rPr>
              <a:t>Хрущевы </a:t>
            </a:r>
            <a:br>
              <a:rPr lang="ru-RU" sz="2000" b="1" dirty="0" smtClean="0">
                <a:solidFill>
                  <a:srgbClr val="FFC000"/>
                </a:solidFill>
              </a:rPr>
            </a:br>
            <a:r>
              <a:rPr lang="ru-RU" sz="2000" b="1" dirty="0" smtClean="0">
                <a:solidFill>
                  <a:srgbClr val="FFC000"/>
                </a:solidFill>
              </a:rPr>
              <a:t>Андрей и Дмитрий</a:t>
            </a:r>
            <a:endParaRPr lang="ru-RU" sz="2000" b="1" dirty="0">
              <a:solidFill>
                <a:srgbClr val="FFC000"/>
              </a:solidFill>
            </a:endParaRPr>
          </a:p>
        </p:txBody>
      </p:sp>
      <p:pic>
        <p:nvPicPr>
          <p:cNvPr id="9" name="Picture 2" descr="http://img-fotki.yandex.ru/get/6442/102699435.87c/0_a1b45_d5dec2a3_L.png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1875511">
            <a:off x="-200444" y="4428054"/>
            <a:ext cx="1804122" cy="1656184"/>
          </a:xfrm>
          <a:prstGeom prst="rect">
            <a:avLst/>
          </a:prstGeom>
          <a:noFill/>
        </p:spPr>
      </p:pic>
      <p:pic>
        <p:nvPicPr>
          <p:cNvPr id="10" name="Picture 2" descr="http://forumsmile.ru/u/2/f/d/2fd432955c982f0b9b333d8123e9b07f.jpg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/>
          <a:stretch>
            <a:fillRect/>
          </a:stretch>
        </p:blipFill>
        <p:spPr bwMode="auto">
          <a:xfrm>
            <a:off x="-67145" y="5620063"/>
            <a:ext cx="2023715" cy="1168773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6460175" y="3327463"/>
            <a:ext cx="17615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Ubuntu Condensed" panose="020B0506030602030204" pitchFamily="34" charset="0"/>
              </a:rPr>
              <a:t>наш прадед </a:t>
            </a:r>
            <a:r>
              <a:rPr lang="ru-RU" b="1" dirty="0" smtClean="0">
                <a:solidFill>
                  <a:schemeClr val="bg1"/>
                </a:solidFill>
                <a:latin typeface="Ubuntu Condensed" panose="020B0506030602030204" pitchFamily="34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Ubuntu Condensed" panose="020B0506030602030204" pitchFamily="34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Ubuntu Condensed" panose="020B0506030602030204" pitchFamily="34" charset="0"/>
              </a:rPr>
              <a:t>Португал </a:t>
            </a:r>
            <a:r>
              <a:rPr lang="ru-RU" b="1" dirty="0" smtClean="0">
                <a:solidFill>
                  <a:schemeClr val="bg1"/>
                </a:solidFill>
                <a:latin typeface="Ubuntu Condensed" panose="020B0506030602030204" pitchFamily="34" charset="0"/>
              </a:rPr>
              <a:t>Е.А.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07254" y="2565553"/>
            <a:ext cx="540192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Спасибо нашему </a:t>
            </a:r>
            <a:r>
              <a:rPr lang="ru-RU" sz="54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/>
            </a:r>
            <a:br>
              <a:rPr lang="ru-RU" sz="54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</a:br>
            <a:r>
              <a:rPr lang="ru-RU" sz="54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деду </a:t>
            </a:r>
            <a:r>
              <a:rPr lang="ru-RU" sz="54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за Победу!</a:t>
            </a:r>
            <a:endParaRPr lang="ru-RU" sz="5400" b="1" dirty="0" smtClean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266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107</Words>
  <Application>Microsoft Office PowerPoint</Application>
  <PresentationFormat>Экран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Хрущева</cp:lastModifiedBy>
  <cp:revision>27</cp:revision>
  <dcterms:created xsi:type="dcterms:W3CDTF">2013-11-19T05:52:05Z</dcterms:created>
  <dcterms:modified xsi:type="dcterms:W3CDTF">2015-04-19T14:40:30Z</dcterms:modified>
</cp:coreProperties>
</file>