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3" r:id="rId6"/>
    <p:sldId id="267" r:id="rId7"/>
    <p:sldId id="264" r:id="rId8"/>
    <p:sldId id="269" r:id="rId9"/>
    <p:sldId id="265" r:id="rId10"/>
    <p:sldId id="268" r:id="rId11"/>
    <p:sldId id="270" r:id="rId12"/>
    <p:sldId id="260" r:id="rId13"/>
    <p:sldId id="259" r:id="rId14"/>
    <p:sldId id="261" r:id="rId15"/>
    <p:sldId id="26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D5CFB-94E4-4CFA-9178-A37DAB4CEEE3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BABCF-90B6-4DB2-A698-58E20D262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702C1-7888-4159-9B25-46DDD207AFA6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85470-2ED3-4E4B-8532-EBD26D05B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F404F-7E27-43C1-A1ED-8A0BAFAAFA23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89D3A-5E5D-4433-96E8-D23EB0E98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B3385-413D-455D-B2FF-910487843791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29D7D-6454-4C01-8708-4234D7E3B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3D28E-7B0C-4BB7-B25E-658B83978BF9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E9865-052E-4259-A134-02D23A970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E81F2-BE45-4021-B992-430C80676888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F83A6-B671-4D07-A502-2D7A735AE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342A3-5918-4D57-8769-88A73B7248EA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A0E7F-39BA-4E10-A72E-7735AD8B1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CE040-AFE8-4A47-A351-9966E36881B3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D727B-2208-40BC-92C5-7A129A3E2D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F66E7-9574-4D7F-9883-4DFBE7E3E173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BFF0-DDCC-4F70-80EF-81352F019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DA2C5-C262-4980-A93A-55B2AD3CD48F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99063-BCCA-4CC5-BD93-E777A5E7F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FD6B6-0134-4C21-B344-5A18044AA389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5CB9A-CFB2-4820-9188-1DE08BC1C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471CBE-4AC9-4122-9B9C-9B0B78F9568A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4D4937-B133-4F25-AD95-42B3E91EA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ультура РИА Новост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3140968"/>
            <a:ext cx="5422288" cy="3509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32861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/>
              <a:t>Великая  Отечественная  </a:t>
            </a:r>
            <a:r>
              <a:rPr lang="ru-RU" sz="6000" b="1" dirty="0" smtClean="0"/>
              <a:t>война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6700" b="1" dirty="0" smtClean="0">
                <a:solidFill>
                  <a:srgbClr val="FF0000"/>
                </a:solidFill>
              </a:rPr>
              <a:t>Блокада  Ленинграда</a:t>
            </a:r>
            <a:r>
              <a:rPr lang="ru-RU" sz="6700" dirty="0" smtClean="0">
                <a:solidFill>
                  <a:srgbClr val="FF0000"/>
                </a:solidFill>
              </a:rPr>
              <a:t/>
            </a:r>
            <a:br>
              <a:rPr lang="ru-RU" sz="67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8 сентября 1941 – 27 января 1944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063" y="4357688"/>
            <a:ext cx="3857625" cy="1714500"/>
          </a:xfrm>
        </p:spPr>
        <p:txBody>
          <a:bodyPr/>
          <a:lstStyle/>
          <a:p>
            <a:pPr algn="r" eaLnBrk="1" hangingPunct="1"/>
            <a:r>
              <a:rPr lang="ru-RU" sz="2400" smtClean="0">
                <a:solidFill>
                  <a:schemeClr val="tx1"/>
                </a:solidFill>
              </a:rPr>
              <a:t>Выполнила: </a:t>
            </a:r>
          </a:p>
          <a:p>
            <a:pPr algn="r" eaLnBrk="1" hangingPunct="1"/>
            <a:r>
              <a:rPr lang="ru-RU" sz="2400" smtClean="0">
                <a:solidFill>
                  <a:schemeClr val="tx1"/>
                </a:solidFill>
              </a:rPr>
              <a:t>Скольнева Настя  </a:t>
            </a:r>
          </a:p>
          <a:p>
            <a:pPr algn="r" eaLnBrk="1" hangingPunct="1"/>
            <a:r>
              <a:rPr lang="ru-RU" sz="2400" smtClean="0">
                <a:solidFill>
                  <a:schemeClr val="tx1"/>
                </a:solidFill>
              </a:rPr>
              <a:t>3в 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214813" y="3643313"/>
            <a:ext cx="5072062" cy="3214687"/>
          </a:xfrm>
        </p:spPr>
        <p:txBody>
          <a:bodyPr/>
          <a:lstStyle/>
          <a:p>
            <a:pPr algn="l" eaLnBrk="1" hangingPunct="1"/>
            <a:r>
              <a:rPr lang="ru-RU" sz="2400" b="1" smtClean="0"/>
              <a:t>«Дорогой  жизни  шёл  к   нам  хлеб.                                     Дорогой   дружбы   многих  к   многим.                                                  Ещё  не  знают  на   Земле                      страшней  и радостней дороги.»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                                       </a:t>
            </a:r>
            <a:r>
              <a:rPr lang="ru-RU" sz="2000" b="1" smtClean="0"/>
              <a:t>Ольга   Берггольц</a:t>
            </a:r>
            <a:endParaRPr lang="ru-RU" sz="2000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2214563" y="0"/>
            <a:ext cx="6472237" cy="1357313"/>
          </a:xfrm>
        </p:spPr>
        <p:txBody>
          <a:bodyPr/>
          <a:lstStyle/>
          <a:p>
            <a:pPr eaLnBrk="1" hangingPunct="1"/>
            <a:r>
              <a:rPr lang="ru-RU" sz="4400" b="1" smtClean="0"/>
              <a:t>Дорога  жизни </a:t>
            </a:r>
            <a:endParaRPr lang="ru-RU" sz="4400" smtClean="0"/>
          </a:p>
        </p:txBody>
      </p:sp>
      <p:pic>
        <p:nvPicPr>
          <p:cNvPr id="11268" name="Picture 2" descr="Блокада Ленинград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696913"/>
            <a:ext cx="3987800" cy="29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Библиотека изображений &quot;РИА Новости&quot; :: Фото :: Историческое :: 1970-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642938"/>
            <a:ext cx="3857625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sandrina63 на Яндекс.Фотках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5" y="3857625"/>
            <a:ext cx="378618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«Разорванное  кольцо» – памятник  на  Дороге  жизни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2" descr="Байкеры проедут Дорогой Жизни: Новости на 110km.ru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1500188"/>
            <a:ext cx="78263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5572125"/>
            <a:ext cx="8229600" cy="1285875"/>
          </a:xfrm>
        </p:spPr>
        <p:txBody>
          <a:bodyPr/>
          <a:lstStyle/>
          <a:p>
            <a:pPr eaLnBrk="1" hangingPunct="1"/>
            <a:r>
              <a:rPr lang="ru-RU" sz="2400" b="1" smtClean="0"/>
              <a:t>18 января  1943 года войска Ленинградского  и  Волховского  фронтов  прорвали  блокаду  Ленинграда 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576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2" descr="Картинки блокада ленинграда - Смотреть картинк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50" y="142875"/>
            <a:ext cx="72866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785813"/>
          </a:xfrm>
        </p:spPr>
        <p:txBody>
          <a:bodyPr/>
          <a:lstStyle/>
          <a:p>
            <a:pPr eaLnBrk="1" hangingPunct="1"/>
            <a:r>
              <a:rPr lang="ru-RU" sz="2800" b="1" smtClean="0"/>
              <a:t>Блокада  прорвана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2" descr="Газета &quot;Файл-РФ&quot; - Последние новости России - Онлайн журнал &quot;Газета Файл-РФ&quot; - это новости часа, дня, недели - все новости мир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3" y="0"/>
            <a:ext cx="4071937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Блокада Ленинграда - Фотогалерея Российской газеты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586163"/>
            <a:ext cx="4648200" cy="327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Bulletstorm (Как в старые добрые времена) - без комментариев - Оружие как оно есть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88" y="3643313"/>
            <a:ext cx="42148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 descr="Wall VK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47148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0" y="-142875"/>
            <a:ext cx="9144000" cy="928688"/>
          </a:xfrm>
        </p:spPr>
        <p:txBody>
          <a:bodyPr/>
          <a:lstStyle/>
          <a:p>
            <a:pPr eaLnBrk="1" hangingPunct="1"/>
            <a:r>
              <a:rPr lang="ru-RU" sz="3600" b="1" smtClean="0"/>
              <a:t>мемориальное Пискаревское кладбище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0" y="5286375"/>
            <a:ext cx="9144000" cy="1571625"/>
          </a:xfrm>
        </p:spPr>
        <p:txBody>
          <a:bodyPr/>
          <a:lstStyle/>
          <a:p>
            <a:pPr eaLnBrk="1" hangingPunct="1"/>
            <a:r>
              <a:rPr lang="ru-RU" sz="2400" b="1" smtClean="0"/>
              <a:t>…их  имён  благородных  мы  здесь  перечислить  не  сможем:  так  их  много  под  вечной  охраной  гранита.                                  Но  знай,  внимающий  этим  камням,                                                  никто  не  забыт  и  ничто  не  забыто.</a:t>
            </a:r>
          </a:p>
        </p:txBody>
      </p:sp>
      <p:pic>
        <p:nvPicPr>
          <p:cNvPr id="15364" name="Picture 2" descr="2014 Июнь Адмиралтейский оркестр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14375"/>
            <a:ext cx="7858125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Cuprunafy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25" y="714375"/>
            <a:ext cx="2428875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smtClean="0"/>
              <a:t>Здесь  900 берёз.  Их  столько,                 сколько  дней  суровых  было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2" descr="День прорыва Блокады Ленинград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1357313"/>
            <a:ext cx="7935912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88"/>
            <a:ext cx="7772400" cy="1000125"/>
          </a:xfrm>
        </p:spPr>
        <p:txBody>
          <a:bodyPr/>
          <a:lstStyle/>
          <a:p>
            <a:pPr eaLnBrk="1" hangingPunct="1"/>
            <a:endParaRPr lang="ru-RU" sz="3600" b="1" smtClean="0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929313"/>
            <a:ext cx="6400800" cy="78581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Ленинград  в  блокаде !</a:t>
            </a:r>
          </a:p>
        </p:txBody>
      </p:sp>
      <p:pic>
        <p:nvPicPr>
          <p:cNvPr id="3076" name="Picture 2" descr="Нарисованные рисунки блокада ленинград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0" y="285750"/>
            <a:ext cx="6059488" cy="567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72188"/>
            <a:ext cx="8229600" cy="642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3100" b="1" dirty="0" smtClean="0"/>
              <a:t>Город  постоянно  бомбят  и  обстреливают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Picture 2" descr="Культура РИА Новост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643438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 descr="Медиа-центр: День снятия блокады Ленинграда отмечает сегодня Росс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0" y="2928938"/>
            <a:ext cx="42862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&quot;обстрелы&quot;. Все новости, помеченные &quot;обстрелы&quot; - МЕТАТЕКА - Новости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214688"/>
            <a:ext cx="461010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6" descr="Блокада Ленинграда - военная блокада немецкими Оружие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84738" y="0"/>
            <a:ext cx="425926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0" y="4643438"/>
            <a:ext cx="4000500" cy="20716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 </a:t>
            </a:r>
            <a:r>
              <a:rPr lang="ru-RU" sz="3100" b="1" dirty="0" smtClean="0"/>
              <a:t>Рабочие  ушли  на  фронт,  а  на  их  место встали  женщины  и  подростки. 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8" descr="Фото - Коллекция фото по Второй Мировой Войн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142875"/>
            <a:ext cx="46370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0" descr="Расскажи, как твоя семья приближала Победу. - Аргументы и Факты Урал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1357313"/>
            <a:ext cx="4319587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2" descr="Мой сайт - Общество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5" y="3286125"/>
            <a:ext cx="48990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43563"/>
            <a:ext cx="8229600" cy="1214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 smtClean="0"/>
              <a:t>Водопровод  в  городе  не  работал,  и  за  водой  приходилось  ходить  на  Неву.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7143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2" descr="Тесты с ответами по блокаде ленинград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25" y="214313"/>
            <a:ext cx="437673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8" descr="27 января - День снятия Блокады города Ленинграда (1944 год)…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8250" y="1785938"/>
            <a:ext cx="525621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5857875" y="4214813"/>
            <a:ext cx="3286125" cy="2643187"/>
          </a:xfrm>
        </p:spPr>
        <p:txBody>
          <a:bodyPr/>
          <a:lstStyle/>
          <a:p>
            <a:pPr eaLnBrk="1" hangingPunct="1"/>
            <a:r>
              <a:rPr lang="ru-RU" sz="2800" b="1" smtClean="0"/>
              <a:t>Не  ходили  по  улицам  города  автобусы  и  трамваи.</a:t>
            </a:r>
          </a:p>
        </p:txBody>
      </p:sp>
      <p:pic>
        <p:nvPicPr>
          <p:cNvPr id="7172" name="Picture 2" descr="Петербургский троллейбус - 13 Июня 2010 - Персональный сайт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0544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 descr="Что происходит на свете - Ленинградский троллейбус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928938"/>
            <a:ext cx="5692775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Город - крепость - Картинка 15250/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500" y="0"/>
            <a:ext cx="51435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978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5072063" y="4000500"/>
            <a:ext cx="4071937" cy="2643188"/>
          </a:xfrm>
        </p:spPr>
        <p:txBody>
          <a:bodyPr/>
          <a:lstStyle/>
          <a:p>
            <a:pPr eaLnBrk="1" hangingPunct="1"/>
            <a:r>
              <a:rPr lang="ru-RU" sz="2800" b="1" smtClean="0"/>
              <a:t>Такие  объявления  висели  во  всех  булочных  Ленинграда.  </a:t>
            </a:r>
          </a:p>
          <a:p>
            <a:pPr eaLnBrk="1" hangingPunct="1"/>
            <a:endParaRPr lang="ru-RU" smtClean="0"/>
          </a:p>
        </p:txBody>
      </p:sp>
      <p:pic>
        <p:nvPicPr>
          <p:cNvPr id="8196" name="Picture 2" descr="Блокада Ленинград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88" y="142875"/>
            <a:ext cx="4068762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Вглядись в эти фотографии и ты поймёшь, как жили ленинградцы первой - Фото 217/5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500063"/>
            <a:ext cx="4214813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eaLnBrk="1" hangingPunct="1"/>
            <a:r>
              <a:rPr lang="ru-RU" sz="2800" b="1" smtClean="0"/>
              <a:t>Дневник ленинградской школьницы Тани Савичевой  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2" descr="ленинград таня - крупнейший музыкальный архив рунета - аудиотека baseofmp3.com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813" y="1214438"/>
            <a:ext cx="7239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643438" y="4643438"/>
            <a:ext cx="4357687" cy="2214562"/>
          </a:xfrm>
        </p:spPr>
        <p:txBody>
          <a:bodyPr/>
          <a:lstStyle/>
          <a:p>
            <a:pPr eaLnBrk="1" hangingPunct="1"/>
            <a:r>
              <a:rPr lang="ru-RU" sz="2800" b="1" smtClean="0"/>
              <a:t>В  блокадном  Ленинграде  продолжали  учиться  дети.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Всё для Победы! . -Пропаганда и агитация в годы блокад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214313"/>
            <a:ext cx="41433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Ленинград, 15 декабря 1943: В городе выпускают пластинки и музыкальные инструменты - Хроника - Anygator.com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3286125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 descr="Обстановка на оккупированных территориях СССР в 1943 г.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3" y="198438"/>
            <a:ext cx="3714750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173</Words>
  <Application>Microsoft Office PowerPoint</Application>
  <PresentationFormat>Экран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Великая  Отечественная  война Блокада  Ленинграда 8 сентября 1941 – 27 января 1944 </vt:lpstr>
      <vt:lpstr>Слайд 2</vt:lpstr>
      <vt:lpstr> Город  постоянно  бомбят  и  обстреливают</vt:lpstr>
      <vt:lpstr> Рабочие  ушли  на  фронт,  а  на  их  место встали  женщины  и  подростки. </vt:lpstr>
      <vt:lpstr>Водопровод  в  городе  не  работал,  и  за  водой  приходилось  ходить  на  Неву. </vt:lpstr>
      <vt:lpstr>Слайд 6</vt:lpstr>
      <vt:lpstr>Слайд 7</vt:lpstr>
      <vt:lpstr>Дневник ленинградской школьницы Тани Савичевой  </vt:lpstr>
      <vt:lpstr>В  блокадном  Ленинграде  продолжали  учиться  дети.</vt:lpstr>
      <vt:lpstr>«Дорогой  жизни  шёл  к   нам  хлеб.                                     Дорогой   дружбы   многих  к   многим.                                                  Ещё  не  знают  на   Земле                      страшней  и радостней дороги.»                                        Ольга   Берггольц</vt:lpstr>
      <vt:lpstr>«Разорванное  кольцо» – памятник  на  Дороге  жизни</vt:lpstr>
      <vt:lpstr>18 января  1943 года войска Ленинградского  и  Волховского  фронтов  прорвали  блокаду  Ленинграда </vt:lpstr>
      <vt:lpstr>Блокада  прорвана</vt:lpstr>
      <vt:lpstr>мемориальное Пискаревское кладбище</vt:lpstr>
      <vt:lpstr>Здесь  900 берёз.  Их  столько,                 сколько  дней  суровых  было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ее</dc:title>
  <dc:creator>Оксана</dc:creator>
  <cp:lastModifiedBy>Хрущева</cp:lastModifiedBy>
  <cp:revision>47</cp:revision>
  <dcterms:created xsi:type="dcterms:W3CDTF">2015-04-12T12:40:18Z</dcterms:created>
  <dcterms:modified xsi:type="dcterms:W3CDTF">2015-04-17T16:51:56Z</dcterms:modified>
</cp:coreProperties>
</file>