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7" r:id="rId4"/>
    <p:sldId id="258" r:id="rId5"/>
    <p:sldId id="259" r:id="rId6"/>
    <p:sldId id="276" r:id="rId7"/>
    <p:sldId id="261" r:id="rId8"/>
    <p:sldId id="262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p=3&amp;text=%D0%BF%D0%BE%D0%BA%D0%BB%D0%BE%D0%BD%D0%B8%D0%BC%D1%81%D1%8F%20%D0%B2%D0%B5%D0%BB%D0%B8%D0%BA%D0%B8%D0%BC%20%D1%82%D0%B5%D0%BC%20%D0%B3%D0%BE%D0%B4%D0%B0%D0%BC&amp;fp=3&amp;pos=94&amp;uinfo=ww-1343-wh-612-fw-1118-fh-448-pd-1&amp;rpt=simage&amp;img_url=http://cs419022.vk.me/v419022279/4aea/WgaO1MMS19U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1%80%D0%B0%D0%B1%D0%BE%D1%87%D0%B8%D0%B5%20%D0%B1%D0%B0%D1%82%D0%B0%D0%BB%D1%8C%D0%BE%D0%BD%D1%8B%20%D0%BF%D0%BE%D0%B4%20%D1%81%D1%82%D0%B0%D0%BB%D0%B8%D0%BD%D0%B3%D1%80%D0%B0%D0%B4%D0%BE%D0%BC&amp;fp=0&amp;pos=0&amp;uinfo=ww-1343-wh-612-fw-1118-fh-448-pd-1&amp;rpt=simage&amp;img_url=http://img-fotki.yandex.ru/get/5601/viktor3951.c4/0_6009d_e1c9cdce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text=%D1%80%D0%B0%D0%B1%D0%BE%D1%87%D0%B8%D0%B5%20%D0%B1%D0%B0%D1%82%D0%B0%D0%BB%D1%8C%D0%BE%D0%BD%D1%8B%20%D0%BF%D0%BE%D0%B4%20%D1%81%D1%82%D0%B0%D0%BB%D0%B8%D0%BD%D0%B3%D1%80%D0%B0%D0%B4%D0%BE%D0%BC&amp;fp=0&amp;pos=3&amp;uinfo=ww-1343-wh-612-fw-1118-fh-448-pd-1&amp;rpt=simage&amp;img_url=http://www.inosmi.ru/images/20648/76/206487627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8305800" cy="1676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Серебряков Максим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гимназия № 8, 3 «В»  класс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г. Рыбинск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2015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Ваксман Леонид Максимович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участник Великой Отечественной войны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1941-1945 годов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Доклад по войне Ваксман\Максим доклад\getImag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228600"/>
            <a:ext cx="6705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" y="5943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Леонид Максимович Ваксман за рабочим столом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Доклад по войне Ваксман\Максим доклад\IMG_14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81000"/>
            <a:ext cx="3883378" cy="59388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00600" y="685800"/>
            <a:ext cx="381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Обелиск в память погибших в Великой Отечественной войне работников катерозавода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Доклад по войне Ваксман\Максим доклад\IMG_14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452278"/>
            <a:ext cx="8026400" cy="5631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Доклад по войне Ваксман\Максим доклад\335.jpg"/>
          <p:cNvPicPr/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04800" y="304800"/>
            <a:ext cx="838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Доклад по войне Ваксман\Максим доклад\Копия DSCF235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304801"/>
            <a:ext cx="1600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95600" y="1905000"/>
            <a:ext cx="566911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 Медали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на стене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 комнате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Леонида Максимовича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Доклад по войне Ваксман\Максим доклад\2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304800"/>
            <a:ext cx="426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447800" y="5867400"/>
            <a:ext cx="60227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Леонид Максимович на охоте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Доклад по войне Ваксман\Максим доклад\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381000"/>
            <a:ext cx="6934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E:\Доклад по войне Ваксман\Максим доклад\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304800"/>
            <a:ext cx="5641353" cy="5578475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295400" y="5943600"/>
            <a:ext cx="64958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93975" algn="l"/>
              </a:tabLst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Поздравление с Днём победы из Израиля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:\Доклад по войне Ваксман\Максим доклад\IMG_12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228600"/>
            <a:ext cx="5943600" cy="5570538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09600" y="5943600"/>
            <a:ext cx="77791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Леонид Максимович и Максим Серебряков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435" name="Picture 2" descr="http://bm.img.com.ua/dnevnik/photo/5181361/13/1341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4213" y="4076700"/>
            <a:ext cx="73437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3200" b="1" dirty="0" smtClean="0">
                <a:solidFill>
                  <a:schemeClr val="bg1"/>
                </a:solidFill>
              </a:rPr>
              <a:t>: Узнать о жизни участника Великой Отечественной войны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Ваксмана   Леонида  Максимовича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20574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2400" b="1" dirty="0" smtClean="0">
                <a:solidFill>
                  <a:schemeClr val="bg1"/>
                </a:solidFill>
              </a:rPr>
              <a:t>: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Узнать биографические сведения о ветеране Великой Отечественной войны Ваксмане Леониде Максимовиче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Из личной встречи узнать о его трудном детстве в годы войны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Узнать о послевоенной жизни Леонида Максимовича, его работе и увлечениях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Познакомиться с воспоминаниями братьев Ваксман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WaksmanL6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838201" y="304800"/>
            <a:ext cx="7515225" cy="559345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" y="457201"/>
            <a:ext cx="9925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5791201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Леонида Максимовича. Леонид Максимович вверху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1949 год.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Доклад по войне Ваксман\Максим доклад\hist3.jpg"/>
          <p:cNvPicPr/>
          <p:nvPr/>
        </p:nvPicPr>
        <p:blipFill>
          <a:blip r:embed="rId2" cstate="email">
            <a:lum contrast="20000"/>
          </a:blip>
          <a:srcRect r="3125" b="5094"/>
          <a:stretch>
            <a:fillRect/>
          </a:stretch>
        </p:blipFill>
        <p:spPr bwMode="auto">
          <a:xfrm>
            <a:off x="533400" y="2286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5800" y="5715001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Завод «Баррикады» в годы войны</a:t>
            </a:r>
            <a:endParaRPr lang="ru-R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Доклад по войне Ваксман\Максим доклад\fasad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04800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" y="6096001"/>
            <a:ext cx="184731" cy="144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5943601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Завод «Баррикады» в наши дни</a:t>
            </a:r>
            <a:endParaRPr lang="ru-RU" sz="36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601/viktor3951.c4/0_6009d_e1c9cdce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04800"/>
            <a:ext cx="5144492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c.img22.rian.ru/images/92080/60/920806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76462" y="3276600"/>
            <a:ext cx="4718299" cy="335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91200" y="838200"/>
            <a:ext cx="262963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Бойцы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рабочего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батальона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Доклад по войне Ваксман\Максим доклад\stalingrad-3-6.jpg"/>
          <p:cNvPicPr/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533400" y="304800"/>
            <a:ext cx="440055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12933" y="2057400"/>
            <a:ext cx="39024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Сталинград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во время бомбёжек 1942 г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4800" y="5943600"/>
            <a:ext cx="8412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Деревня Тетвель, Россия, Нижнекамский район, Татарстан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(Предположительно,   в  годы  войны - Новошешминского района Татарии)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E:\Доклад по войне Ваксман\Максим доклад\25315181.jpg"/>
          <p:cNvPicPr/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838200" y="304800"/>
            <a:ext cx="7467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Доклад по войне Ваксман\Максим доклад\опаленные войной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048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62000" y="5791200"/>
            <a:ext cx="74208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Леонид Максимович с отцом, 1944 г.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231</TotalTime>
  <Words>170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     Ваксман Леонид Максимович участник Великой Отечественной войны  1941-1945 годов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Ваксман Леонид Максимович участник Великой Отечественной войны 1941-1945 годов</dc:title>
  <dc:creator>Home</dc:creator>
  <cp:lastModifiedBy>Хрущева</cp:lastModifiedBy>
  <cp:revision>35</cp:revision>
  <dcterms:created xsi:type="dcterms:W3CDTF">2014-02-02T19:02:14Z</dcterms:created>
  <dcterms:modified xsi:type="dcterms:W3CDTF">2015-04-17T17:58:15Z</dcterms:modified>
</cp:coreProperties>
</file>