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59" r:id="rId6"/>
    <p:sldId id="267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548" autoAdjust="0"/>
  </p:normalViewPr>
  <p:slideViewPr>
    <p:cSldViewPr>
      <p:cViewPr varScale="1">
        <p:scale>
          <a:sx n="52" d="100"/>
          <a:sy n="52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D85EDB-83FA-4D88-8A6C-5C29A83809BF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EBCF1B8-3E2F-420A-9838-6E2B4348F2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55834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74AB648-304E-483B-AE06-31BBFE117F3E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76867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A32C43A-3A9A-44E9-BEBA-40440E553D08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93232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E1267D5-7606-4754-BAB5-2C920C272AA1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63214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ru-RU" smtClean="0"/>
              <a:t> </a:t>
            </a: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11BFFA5-8EC4-442D-A70D-2365D62F2B51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461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85F-F246-44F1-B65D-8283D8BB11AC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6E418-83AC-44AF-8BC3-C623C5B084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8816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E80E-717F-4BB9-A54F-E64C938E09F4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745A0-BC39-40EC-B2F1-2D9FFBE9F7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5337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E937-B9F6-4DC3-8E14-5CFE283E2B93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3EDEA-1CE2-46DF-9FAB-DDA779849A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5510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3BB2-A54C-4B6B-89AC-CC86F04217C9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FA1DE-E0F8-4D9D-8453-10D4637F1C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5593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38B06-F55A-43FB-A036-5DE62BFC6E97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E4156-6F49-4EFF-B032-7B3F74E400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0674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F7A12-600E-4DF4-B5C4-388A2E2889A1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E2C92-6001-4D5F-8150-8BF760D628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7962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A0D6-F262-4945-9EE9-1F30BD898C61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936AA-ACC3-4222-9504-589F56EFE6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4954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6C4F-E81C-4050-9836-DC1E242701AE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4A862-2861-4058-9C20-730E8811C1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2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B6AA1-0512-4CB8-8477-8A4C8BB57A62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8F80B-087D-45B4-B248-9F3B85A291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8524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9DA6-CC2F-4255-BE3B-BCB43EF31648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191FF-A0BC-4C66-835C-8ABDAF7DD0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2018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45C15-2014-40F3-87B8-037411910479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8B7F4-1BE6-4D11-9B8B-B419DD940B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12032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2ABD58-D588-4E2E-8CA4-F9771DF9AEAC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CFB667C3-38CE-486E-90D6-160441F3CD6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6400800" cy="1752600"/>
          </a:xfrm>
        </p:spPr>
        <p:txBody>
          <a:bodyPr/>
          <a:lstStyle/>
          <a:p>
            <a:r>
              <a:rPr lang="ru-RU" altLang="ru-RU" sz="2800" dirty="0" smtClean="0">
                <a:solidFill>
                  <a:schemeClr val="bg1"/>
                </a:solidFill>
              </a:rPr>
              <a:t>Презентацию подготовила ученица </a:t>
            </a:r>
          </a:p>
          <a:p>
            <a:r>
              <a:rPr lang="ru-RU" altLang="ru-RU" sz="2800" dirty="0" smtClean="0">
                <a:solidFill>
                  <a:schemeClr val="bg1"/>
                </a:solidFill>
              </a:rPr>
              <a:t>3 «В» класса </a:t>
            </a:r>
            <a:r>
              <a:rPr lang="ru-RU" altLang="ru-RU" sz="2800" dirty="0" err="1" smtClean="0">
                <a:solidFill>
                  <a:schemeClr val="bg1"/>
                </a:solidFill>
              </a:rPr>
              <a:t>Осипчук</a:t>
            </a:r>
            <a:r>
              <a:rPr lang="ru-RU" altLang="ru-RU" sz="2800" dirty="0" smtClean="0">
                <a:solidFill>
                  <a:schemeClr val="bg1"/>
                </a:solidFill>
              </a:rPr>
              <a:t> Анастасия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8000" dirty="0" smtClean="0"/>
              <a:t>Мой прадед </a:t>
            </a:r>
            <a:endParaRPr lang="ru-RU" sz="8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10800000" flipV="1">
            <a:off x="4139952" y="615171"/>
            <a:ext cx="44847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9 мая 2015 года в Росси будут отмечать 70 лет со дня победы в Великой Отечественной войне. Мой прадед – Медведев Сергей Никитович – был одним из тех, кто приближал этот день, защищая свою семью, свою Родину с 1941 по 1945 год.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Мой прадед был призван Рыбинским райвоенкоматом Ярославской области 24 октября 1941 года стрелком в 35 танковую бригаду и сразу был направлен на фронт. Прадед был участником битвы за Москву.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28 декабря 1941 года был тяжело ранен и до 17 июня1942 находился в Эвакогоспитале № 2496.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После госпиталя был зачислен в 52 стрелковый полк17 гвардейской стрелковой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Духовщинской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краснознаменной дивизии.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19 декабря 1943 года снова был ранен, и снова тяжело.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7" name="Рисунок 6" descr="C:\Users\scherbakovaa\Desktop\Новая папка\18.png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3" y="281041"/>
            <a:ext cx="2991167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67544" y="4365104"/>
            <a:ext cx="316835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Медведев Сергей Никитович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10800000" flipV="1">
            <a:off x="323527" y="4868744"/>
            <a:ext cx="871296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Первую награду прадед получил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в 1944 году, когда вернулся в строй после второго тяжёлого ранения. Вот что я узнала из приказа о его награждении: «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От </a:t>
            </a:r>
            <a:r>
              <a:rPr lang="ru-RU" sz="14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имени Президиума Верховного Совета Союза ССР награждаю: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Медалью «За отвагу»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Санитара санитарного взвода 1 стрелкового батальона гвардии рядового Медведева Сергея Никитовича за то, что он в боях с немецкими захватчиками в районе деревни Бондари Витебского района Витебской области 23 февраля 1944 года вынес с поля боя 17 раненых бойцов и 2 офицеров с их оружием, оказав им первую помощь и организовав эвакуацию в медицинский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пункт». </a:t>
            </a:r>
            <a:endParaRPr lang="ru-RU" sz="1400" i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260648"/>
            <a:ext cx="3420244" cy="44644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5" y="260648"/>
            <a:ext cx="3528392" cy="4464496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07904" y="-48399"/>
            <a:ext cx="543609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  <a:t>Медаль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«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  <a:t>За отвагу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»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4100" name="Рисунок 2" descr="Описание: http://podvignaroda.mil.ru/img/awards/award14-sm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332656"/>
            <a:ext cx="647700" cy="1362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scherbakovaa\Desktop\Новая папка\15.png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53738"/>
            <a:ext cx="1857375" cy="3186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scherbakovaa\Desktop\Новая папка\16.png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09204"/>
            <a:ext cx="1995170" cy="326580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899592" y="3933056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После этого было ещё два ранения: в феврале 1944 года и в январе 1945 года.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Дома у прадеда оставались жена и маленькая дочь. Находясь в начале 1945 года в госпитале города Каунаса, он отправил своим родным фотографию с трогательной надписью на обороте. «На память другу жизни…» написал он моей прабабушке.</a:t>
            </a:r>
            <a:endParaRPr lang="ru-RU" dirty="0">
              <a:solidFill>
                <a:srgbClr val="4F81BD">
                  <a:lumMod val="7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740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1484784"/>
            <a:ext cx="331864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К следующей своей награде прадед был представлен через несколько дней после Победы – 15 мая 1945 года. Из наградного листа я узнала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, что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«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в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период Отечественной войны тов. Медведев имеет 4 ранения, из которых 3 раза ранен тяжело. В бою бесстрашный и храбрый младший командир.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Командуя стрелковым отделением во время ликвидации группировки противника в районе города и крепости </a:t>
            </a:r>
            <a:r>
              <a:rPr lang="ru-RU" sz="1600" i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Пиллау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, тов. Медведев 25 апреля 1945 года умелым и смелым своим действием выбил противника из двух дзотов и, продвигаясь вперёд, одним из первых со своим отделением ворвался в 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город».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Прадеда наградили орденом Славы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III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степени. 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3528" y="92333"/>
            <a:ext cx="37444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  <a:t>Орден Славы III степени	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5126" name="Рисунок 1" descr="Описание: http://podvignaroda.mil.ru/img/awards/award11_3-sm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120025"/>
            <a:ext cx="714375" cy="1466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169" y="51275"/>
            <a:ext cx="4735843" cy="674161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04664"/>
            <a:ext cx="5256584" cy="45365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273050"/>
            <a:ext cx="3069977" cy="6108278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У прадеда ещё много наград. Все они бережно хранятся в нашей семье. Также хранится его походная ложка и бритва, с которыми он прошёл всю войну и с победой вернулся домой, в Рыбинск, к своей семье. После войны у прадеда родился сын Вячеслав, мой дедушка. Моя мама маленькой девочкой несколько раз ходила со своим дедушкой на парад победы, когда дед с гордостью надевал свои награды. А я, прогуливаясь по набережной реки Волги, с гордостью прохожу мимо стендов с именами и фотографиями героев Великой Отечественной войны.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515719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5013176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Ведь среди них есть и мой прадед –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Медведев Сергей Никитович! 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И прикрепляя в мае георгиевскую ленточку, 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из года в год я повторяю: 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«Я помню! Я горжусь!»</a:t>
            </a:r>
            <a:endParaRPr lang="ru-RU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5806707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224110">
            <a:off x="468958" y="270107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523</Words>
  <Application>Microsoft Office PowerPoint</Application>
  <PresentationFormat>Экран (4:3)</PresentationFormat>
  <Paragraphs>29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Мой прадед </vt:lpstr>
      <vt:lpstr>Слайд 2</vt:lpstr>
      <vt:lpstr>Слайд 3</vt:lpstr>
      <vt:lpstr>Слайд 4</vt:lpstr>
      <vt:lpstr>Слайд 5</vt:lpstr>
      <vt:lpstr>Слайд 6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Хрущева</cp:lastModifiedBy>
  <cp:revision>93</cp:revision>
  <dcterms:created xsi:type="dcterms:W3CDTF">2013-10-12T11:13:18Z</dcterms:created>
  <dcterms:modified xsi:type="dcterms:W3CDTF">2015-04-17T17:57:24Z</dcterms:modified>
</cp:coreProperties>
</file>